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4" r:id="rId2"/>
    <p:sldMasterId id="2147483683" r:id="rId3"/>
    <p:sldMasterId id="2147483702" r:id="rId4"/>
  </p:sldMasterIdLst>
  <p:notesMasterIdLst>
    <p:notesMasterId r:id="rId6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314" r:id="rId42"/>
    <p:sldId id="315" r:id="rId43"/>
    <p:sldId id="293" r:id="rId44"/>
    <p:sldId id="294"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x="12192000" cy="6858000"/>
  <p:notesSz cx="6797675" cy="9874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h8fvgS2Ixyo2Bw74uf9NbsmYQd2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46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customschemas.google.com/relationships/presentationmetadata" Target="meta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075555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17" name="Google Shape;717;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718" name="Google Shape;718;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719" name="Google Shape;719;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Ingeniera de Software I </a:t>
            </a:r>
            <a:endParaRPr/>
          </a:p>
        </p:txBody>
      </p:sp>
    </p:spTree>
    <p:extLst>
      <p:ext uri="{BB962C8B-B14F-4D97-AF65-F5344CB8AC3E}">
        <p14:creationId xmlns:p14="http://schemas.microsoft.com/office/powerpoint/2010/main" val="4259810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0: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1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093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1: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1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650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1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9914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p1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941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646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1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8" name="Google Shape;838;p15: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949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1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p16: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357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p17: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647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1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p18: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32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p19: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296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26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20: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2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038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21: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2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635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2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2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4446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2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p2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199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2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2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787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2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p25: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842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2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p26: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150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2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p27: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647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2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0" name="Google Shape;1000;p28: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813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2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p29: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387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080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30: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3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645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31: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9" name="Google Shape;1089;p3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494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3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p3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4039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3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3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660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3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3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552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3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35: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3166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3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4" name="Google Shape;1144;p36: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50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3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p37: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6371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3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2" name="Google Shape;1172;p38: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2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3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1" name="Google Shape;1181;p39: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864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14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4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1" name="Google Shape;1211;p4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171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4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4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7765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4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4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289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4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p45: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430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4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9" name="Google Shape;1249;p46: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4506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4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9" name="Google Shape;1259;p47: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0906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4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p48: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04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4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9" name="Google Shape;1279;p49: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018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50: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7" name="Google Shape;1287;p5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7244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51: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3" name="Google Shape;1303;p5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586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5: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7033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5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1" name="Google Shape;1311;p5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644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5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0" name="Google Shape;1320;p5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0764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5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8" name="Google Shape;1328;p5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651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5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6" name="Google Shape;1336;p55: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589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5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4" name="Google Shape;1344;p56: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169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5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2" name="Google Shape;1352;p57: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3925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5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1" name="Google Shape;1361;p58: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901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6: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71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7: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856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8: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024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9: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383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p:cSld name="Imagen con título">
    <p:spTree>
      <p:nvGrpSpPr>
        <p:cNvPr id="1" name="Shape 17"/>
        <p:cNvGrpSpPr/>
        <p:nvPr/>
      </p:nvGrpSpPr>
      <p:grpSpPr>
        <a:xfrm>
          <a:off x="0" y="0"/>
          <a:ext cx="0" cy="0"/>
          <a:chOff x="0" y="0"/>
          <a:chExt cx="0" cy="0"/>
        </a:xfrm>
      </p:grpSpPr>
      <p:sp>
        <p:nvSpPr>
          <p:cNvPr id="18" name="Google Shape;18;p60"/>
          <p:cNvSpPr txBox="1">
            <a:spLocks noGrp="1"/>
          </p:cNvSpPr>
          <p:nvPr>
            <p:ph type="title"/>
          </p:nvPr>
        </p:nvSpPr>
        <p:spPr>
          <a:xfrm>
            <a:off x="653976" y="4737546"/>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0"/>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75"/>
              </a:spcBef>
              <a:spcAft>
                <a:spcPts val="0"/>
              </a:spcAft>
              <a:buSzPts val="1800"/>
              <a:buNone/>
              <a:defRPr sz="1800">
                <a:solidFill>
                  <a:srgbClr val="C00000"/>
                </a:solidFill>
              </a:defRPr>
            </a:lvl1pPr>
            <a:lvl2pPr marL="914400" lvl="1" indent="-228600" algn="l">
              <a:lnSpc>
                <a:spcPct val="85000"/>
              </a:lnSpc>
              <a:spcBef>
                <a:spcPts val="450"/>
              </a:spcBef>
              <a:spcAft>
                <a:spcPts val="0"/>
              </a:spcAft>
              <a:buClr>
                <a:srgbClr val="262626"/>
              </a:buClr>
              <a:buSzPts val="900"/>
              <a:buNone/>
              <a:defRPr sz="900"/>
            </a:lvl2pPr>
            <a:lvl3pPr marL="1371600" lvl="2" indent="-228600" algn="l">
              <a:lnSpc>
                <a:spcPct val="85000"/>
              </a:lnSpc>
              <a:spcBef>
                <a:spcPts val="450"/>
              </a:spcBef>
              <a:spcAft>
                <a:spcPts val="0"/>
              </a:spcAft>
              <a:buClr>
                <a:srgbClr val="262626"/>
              </a:buClr>
              <a:buSzPts val="750"/>
              <a:buNone/>
              <a:defRPr sz="750"/>
            </a:lvl3pPr>
            <a:lvl4pPr marL="1828800" lvl="3" indent="-228600" algn="l">
              <a:lnSpc>
                <a:spcPct val="85000"/>
              </a:lnSpc>
              <a:spcBef>
                <a:spcPts val="450"/>
              </a:spcBef>
              <a:spcAft>
                <a:spcPts val="0"/>
              </a:spcAft>
              <a:buClr>
                <a:srgbClr val="262626"/>
              </a:buClr>
              <a:buSzPts val="675"/>
              <a:buNone/>
              <a:defRPr sz="675"/>
            </a:lvl4pPr>
            <a:lvl5pPr marL="2286000" lvl="4" indent="-228600" algn="l">
              <a:lnSpc>
                <a:spcPct val="85000"/>
              </a:lnSpc>
              <a:spcBef>
                <a:spcPts val="450"/>
              </a:spcBef>
              <a:spcAft>
                <a:spcPts val="0"/>
              </a:spcAft>
              <a:buClr>
                <a:srgbClr val="262626"/>
              </a:buClr>
              <a:buSzPts val="675"/>
              <a:buNone/>
              <a:defRPr sz="675"/>
            </a:lvl5pPr>
            <a:lvl6pPr marL="2743200" lvl="5" indent="-228600" algn="l">
              <a:lnSpc>
                <a:spcPct val="85000"/>
              </a:lnSpc>
              <a:spcBef>
                <a:spcPts val="450"/>
              </a:spcBef>
              <a:spcAft>
                <a:spcPts val="0"/>
              </a:spcAft>
              <a:buClr>
                <a:srgbClr val="262626"/>
              </a:buClr>
              <a:buSzPts val="675"/>
              <a:buNone/>
              <a:defRPr sz="675"/>
            </a:lvl6pPr>
            <a:lvl7pPr marL="3200400" lvl="6" indent="-228600" algn="l">
              <a:lnSpc>
                <a:spcPct val="85000"/>
              </a:lnSpc>
              <a:spcBef>
                <a:spcPts val="450"/>
              </a:spcBef>
              <a:spcAft>
                <a:spcPts val="0"/>
              </a:spcAft>
              <a:buClr>
                <a:srgbClr val="262626"/>
              </a:buClr>
              <a:buSzPts val="675"/>
              <a:buNone/>
              <a:defRPr sz="675"/>
            </a:lvl7pPr>
            <a:lvl8pPr marL="3657600" lvl="7" indent="-228600" algn="l">
              <a:lnSpc>
                <a:spcPct val="85000"/>
              </a:lnSpc>
              <a:spcBef>
                <a:spcPts val="450"/>
              </a:spcBef>
              <a:spcAft>
                <a:spcPts val="0"/>
              </a:spcAft>
              <a:buClr>
                <a:srgbClr val="262626"/>
              </a:buClr>
              <a:buSzPts val="675"/>
              <a:buNone/>
              <a:defRPr sz="675"/>
            </a:lvl8pPr>
            <a:lvl9pPr marL="4114800" lvl="8" indent="-228600" algn="l">
              <a:lnSpc>
                <a:spcPct val="85000"/>
              </a:lnSpc>
              <a:spcBef>
                <a:spcPts val="450"/>
              </a:spcBef>
              <a:spcAft>
                <a:spcPts val="0"/>
              </a:spcAft>
              <a:buClr>
                <a:srgbClr val="262626"/>
              </a:buClr>
              <a:buSzPts val="675"/>
              <a:buNone/>
              <a:defRPr sz="675"/>
            </a:lvl9pPr>
          </a:lstStyle>
          <a:p>
            <a:endParaRPr/>
          </a:p>
        </p:txBody>
      </p:sp>
      <p:sp>
        <p:nvSpPr>
          <p:cNvPr id="20" name="Google Shape;20;p60"/>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rgbClr val="C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0"/>
          <p:cNvSpPr txBox="1">
            <a:spLocks noGrp="1"/>
          </p:cNvSpPr>
          <p:nvPr>
            <p:ph type="ftr" idx="11"/>
          </p:nvPr>
        </p:nvSpPr>
        <p:spPr>
          <a:xfrm>
            <a:off x="685800" y="6481100"/>
            <a:ext cx="2241848" cy="30220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rgbClr val="C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22" name="Google Shape;22;p60"/>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7725" b="0" i="0" u="none" strike="noStrike" cap="none">
                <a:solidFill>
                  <a:schemeClr val="accent6"/>
                </a:solidFill>
                <a:latin typeface="Calibri"/>
                <a:ea typeface="Calibri"/>
                <a:cs typeface="Calibri"/>
                <a:sym typeface="Calibri"/>
              </a:defRPr>
            </a:lvl1pPr>
            <a:lvl2pPr marL="0" lvl="1" indent="0" algn="r">
              <a:spcBef>
                <a:spcPts val="0"/>
              </a:spcBef>
              <a:buNone/>
              <a:defRPr sz="7725" b="0" i="0" u="none" strike="noStrike" cap="none">
                <a:solidFill>
                  <a:schemeClr val="accent6"/>
                </a:solidFill>
                <a:latin typeface="Calibri"/>
                <a:ea typeface="Calibri"/>
                <a:cs typeface="Calibri"/>
                <a:sym typeface="Calibri"/>
              </a:defRPr>
            </a:lvl2pPr>
            <a:lvl3pPr marL="0" lvl="2" indent="0" algn="r">
              <a:spcBef>
                <a:spcPts val="0"/>
              </a:spcBef>
              <a:buNone/>
              <a:defRPr sz="7725" b="0" i="0" u="none" strike="noStrike" cap="none">
                <a:solidFill>
                  <a:schemeClr val="accent6"/>
                </a:solidFill>
                <a:latin typeface="Calibri"/>
                <a:ea typeface="Calibri"/>
                <a:cs typeface="Calibri"/>
                <a:sym typeface="Calibri"/>
              </a:defRPr>
            </a:lvl3pPr>
            <a:lvl4pPr marL="0" lvl="3" indent="0" algn="r">
              <a:spcBef>
                <a:spcPts val="0"/>
              </a:spcBef>
              <a:buNone/>
              <a:defRPr sz="7725" b="0" i="0" u="none" strike="noStrike" cap="none">
                <a:solidFill>
                  <a:schemeClr val="accent6"/>
                </a:solidFill>
                <a:latin typeface="Calibri"/>
                <a:ea typeface="Calibri"/>
                <a:cs typeface="Calibri"/>
                <a:sym typeface="Calibri"/>
              </a:defRPr>
            </a:lvl4pPr>
            <a:lvl5pPr marL="0" lvl="4" indent="0" algn="r">
              <a:spcBef>
                <a:spcPts val="0"/>
              </a:spcBef>
              <a:buNone/>
              <a:defRPr sz="7725" b="0" i="0" u="none" strike="noStrike" cap="none">
                <a:solidFill>
                  <a:schemeClr val="accent6"/>
                </a:solidFill>
                <a:latin typeface="Calibri"/>
                <a:ea typeface="Calibri"/>
                <a:cs typeface="Calibri"/>
                <a:sym typeface="Calibri"/>
              </a:defRPr>
            </a:lvl5pPr>
            <a:lvl6pPr marL="0" lvl="5" indent="0" algn="r">
              <a:spcBef>
                <a:spcPts val="0"/>
              </a:spcBef>
              <a:buNone/>
              <a:defRPr sz="7725" b="0" i="0" u="none" strike="noStrike" cap="none">
                <a:solidFill>
                  <a:schemeClr val="accent6"/>
                </a:solidFill>
                <a:latin typeface="Calibri"/>
                <a:ea typeface="Calibri"/>
                <a:cs typeface="Calibri"/>
                <a:sym typeface="Calibri"/>
              </a:defRPr>
            </a:lvl6pPr>
            <a:lvl7pPr marL="0" lvl="6" indent="0" algn="r">
              <a:spcBef>
                <a:spcPts val="0"/>
              </a:spcBef>
              <a:buNone/>
              <a:defRPr sz="7725" b="0" i="0" u="none" strike="noStrike" cap="none">
                <a:solidFill>
                  <a:schemeClr val="accent6"/>
                </a:solidFill>
                <a:latin typeface="Calibri"/>
                <a:ea typeface="Calibri"/>
                <a:cs typeface="Calibri"/>
                <a:sym typeface="Calibri"/>
              </a:defRPr>
            </a:lvl7pPr>
            <a:lvl8pPr marL="0" lvl="7" indent="0" algn="r">
              <a:spcBef>
                <a:spcPts val="0"/>
              </a:spcBef>
              <a:buNone/>
              <a:defRPr sz="7725" b="0" i="0" u="none" strike="noStrike" cap="none">
                <a:solidFill>
                  <a:schemeClr val="accent6"/>
                </a:solidFill>
                <a:latin typeface="Calibri"/>
                <a:ea typeface="Calibri"/>
                <a:cs typeface="Calibri"/>
                <a:sym typeface="Calibri"/>
              </a:defRPr>
            </a:lvl8pPr>
            <a:lvl9pPr marL="0" lvl="8" indent="0" algn="r">
              <a:spcBef>
                <a:spcPts val="0"/>
              </a:spcBef>
              <a:buNone/>
              <a:defRPr sz="7725"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pic>
        <p:nvPicPr>
          <p:cNvPr id="23" name="Google Shape;23;p60" descr="2"/>
          <p:cNvPicPr preferRelativeResize="0"/>
          <p:nvPr/>
        </p:nvPicPr>
        <p:blipFill rotWithShape="1">
          <a:blip r:embed="rId2">
            <a:alphaModFix/>
          </a:blip>
          <a:srcRect l="8462"/>
          <a:stretch/>
        </p:blipFill>
        <p:spPr>
          <a:xfrm>
            <a:off x="23664" y="0"/>
            <a:ext cx="12144672" cy="42777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77"/>
        <p:cNvGrpSpPr/>
        <p:nvPr/>
      </p:nvGrpSpPr>
      <p:grpSpPr>
        <a:xfrm>
          <a:off x="0" y="0"/>
          <a:ext cx="0" cy="0"/>
          <a:chOff x="0" y="0"/>
          <a:chExt cx="0" cy="0"/>
        </a:xfrm>
      </p:grpSpPr>
      <p:sp>
        <p:nvSpPr>
          <p:cNvPr id="78" name="Google Shape;78;p69"/>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69"/>
          <p:cNvSpPr txBox="1">
            <a:spLocks noGrp="1"/>
          </p:cNvSpPr>
          <p:nvPr>
            <p:ph type="body" idx="1"/>
          </p:nvPr>
        </p:nvSpPr>
        <p:spPr>
          <a:xfrm>
            <a:off x="335360" y="692696"/>
            <a:ext cx="10945216" cy="5544616"/>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80" name="Google Shape;80;p69"/>
          <p:cNvSpPr txBox="1">
            <a:spLocks noGrp="1"/>
          </p:cNvSpPr>
          <p:nvPr>
            <p:ph type="body" idx="2"/>
          </p:nvPr>
        </p:nvSpPr>
        <p:spPr>
          <a:xfrm>
            <a:off x="527384" y="6309320"/>
            <a:ext cx="4190993" cy="35719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81" name="Google Shape;81;p69"/>
          <p:cNvSpPr txBox="1">
            <a:spLocks noGrp="1"/>
          </p:cNvSpPr>
          <p:nvPr>
            <p:ph type="body" idx="3"/>
          </p:nvPr>
        </p:nvSpPr>
        <p:spPr>
          <a:xfrm>
            <a:off x="335360" y="188640"/>
            <a:ext cx="10945216" cy="504056"/>
          </a:xfrm>
          <a:prstGeom prst="rect">
            <a:avLst/>
          </a:prstGeom>
          <a:noFill/>
          <a:ln>
            <a:noFill/>
          </a:ln>
        </p:spPr>
        <p:txBody>
          <a:bodyPr spcFirstLastPara="1" wrap="square" lIns="91425" tIns="45700" rIns="91425" bIns="45700" anchor="t" anchorCtr="0">
            <a:normAutofit/>
          </a:bodyPr>
          <a:lstStyle>
            <a:lvl1pPr marL="457200" lvl="0" indent="-406400" algn="l">
              <a:lnSpc>
                <a:spcPct val="85000"/>
              </a:lnSpc>
              <a:spcBef>
                <a:spcPts val="975"/>
              </a:spcBef>
              <a:spcAft>
                <a:spcPts val="0"/>
              </a:spcAft>
              <a:buSzPts val="2800"/>
              <a:buChar char="»"/>
              <a:defRPr sz="2800" cap="small">
                <a:solidFill>
                  <a:schemeClr val="dk1"/>
                </a:solidFill>
                <a:latin typeface="Calibri"/>
                <a:ea typeface="Calibri"/>
                <a:cs typeface="Calibri"/>
                <a:sym typeface="Calibri"/>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82" name="Google Shape;82;p69"/>
          <p:cNvSpPr txBox="1">
            <a:spLocks noGrp="1"/>
          </p:cNvSpPr>
          <p:nvPr>
            <p:ph type="ftr" idx="11"/>
          </p:nvPr>
        </p:nvSpPr>
        <p:spPr>
          <a:xfrm>
            <a:off x="6671735" y="6308728"/>
            <a:ext cx="4705351"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83" name="Google Shape;83;p69"/>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7725" b="0">
                <a:solidFill>
                  <a:schemeClr val="accent1"/>
                </a:solidFill>
                <a:latin typeface="Calibri"/>
                <a:ea typeface="Calibri"/>
                <a:cs typeface="Calibri"/>
                <a:sym typeface="Calibri"/>
              </a:defRPr>
            </a:lvl1pPr>
            <a:lvl2pPr marL="0" lvl="1" indent="0" algn="r">
              <a:spcBef>
                <a:spcPts val="0"/>
              </a:spcBef>
              <a:buNone/>
              <a:defRPr sz="7725" b="0">
                <a:solidFill>
                  <a:schemeClr val="accent1"/>
                </a:solidFill>
                <a:latin typeface="Calibri"/>
                <a:ea typeface="Calibri"/>
                <a:cs typeface="Calibri"/>
                <a:sym typeface="Calibri"/>
              </a:defRPr>
            </a:lvl2pPr>
            <a:lvl3pPr marL="0" lvl="2" indent="0" algn="r">
              <a:spcBef>
                <a:spcPts val="0"/>
              </a:spcBef>
              <a:buNone/>
              <a:defRPr sz="7725" b="0">
                <a:solidFill>
                  <a:schemeClr val="accent1"/>
                </a:solidFill>
                <a:latin typeface="Calibri"/>
                <a:ea typeface="Calibri"/>
                <a:cs typeface="Calibri"/>
                <a:sym typeface="Calibri"/>
              </a:defRPr>
            </a:lvl3pPr>
            <a:lvl4pPr marL="0" lvl="3" indent="0" algn="r">
              <a:spcBef>
                <a:spcPts val="0"/>
              </a:spcBef>
              <a:buNone/>
              <a:defRPr sz="7725" b="0">
                <a:solidFill>
                  <a:schemeClr val="accent1"/>
                </a:solidFill>
                <a:latin typeface="Calibri"/>
                <a:ea typeface="Calibri"/>
                <a:cs typeface="Calibri"/>
                <a:sym typeface="Calibri"/>
              </a:defRPr>
            </a:lvl4pPr>
            <a:lvl5pPr marL="0" lvl="4" indent="0" algn="r">
              <a:spcBef>
                <a:spcPts val="0"/>
              </a:spcBef>
              <a:buNone/>
              <a:defRPr sz="7725" b="0">
                <a:solidFill>
                  <a:schemeClr val="accent1"/>
                </a:solidFill>
                <a:latin typeface="Calibri"/>
                <a:ea typeface="Calibri"/>
                <a:cs typeface="Calibri"/>
                <a:sym typeface="Calibri"/>
              </a:defRPr>
            </a:lvl5pPr>
            <a:lvl6pPr marL="0" lvl="5" indent="0" algn="r">
              <a:spcBef>
                <a:spcPts val="0"/>
              </a:spcBef>
              <a:buNone/>
              <a:defRPr sz="7725" b="0">
                <a:solidFill>
                  <a:schemeClr val="accent1"/>
                </a:solidFill>
                <a:latin typeface="Calibri"/>
                <a:ea typeface="Calibri"/>
                <a:cs typeface="Calibri"/>
                <a:sym typeface="Calibri"/>
              </a:defRPr>
            </a:lvl6pPr>
            <a:lvl7pPr marL="0" lvl="6" indent="0" algn="r">
              <a:spcBef>
                <a:spcPts val="0"/>
              </a:spcBef>
              <a:buNone/>
              <a:defRPr sz="7725" b="0">
                <a:solidFill>
                  <a:schemeClr val="accent1"/>
                </a:solidFill>
                <a:latin typeface="Calibri"/>
                <a:ea typeface="Calibri"/>
                <a:cs typeface="Calibri"/>
                <a:sym typeface="Calibri"/>
              </a:defRPr>
            </a:lvl7pPr>
            <a:lvl8pPr marL="0" lvl="7" indent="0" algn="r">
              <a:spcBef>
                <a:spcPts val="0"/>
              </a:spcBef>
              <a:buNone/>
              <a:defRPr sz="7725" b="0">
                <a:solidFill>
                  <a:schemeClr val="accent1"/>
                </a:solidFill>
                <a:latin typeface="Calibri"/>
                <a:ea typeface="Calibri"/>
                <a:cs typeface="Calibri"/>
                <a:sym typeface="Calibri"/>
              </a:defRPr>
            </a:lvl8pPr>
            <a:lvl9pPr marL="0" lvl="8" indent="0" algn="r">
              <a:spcBef>
                <a:spcPts val="0"/>
              </a:spcBef>
              <a:buNone/>
              <a:defRPr sz="7725" b="0">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84" name="Google Shape;84;p69"/>
          <p:cNvSpPr txBox="1">
            <a:spLocks noGrp="1"/>
          </p:cNvSpPr>
          <p:nvPr>
            <p:ph type="dt" idx="10"/>
          </p:nvPr>
        </p:nvSpPr>
        <p:spPr>
          <a:xfrm>
            <a:off x="2567608" y="6543223"/>
            <a:ext cx="825989" cy="25608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ítulo y objetos">
  <p:cSld name="1_Título y objetos">
    <p:spTree>
      <p:nvGrpSpPr>
        <p:cNvPr id="1" name="Shape 85"/>
        <p:cNvGrpSpPr/>
        <p:nvPr/>
      </p:nvGrpSpPr>
      <p:grpSpPr>
        <a:xfrm>
          <a:off x="0" y="0"/>
          <a:ext cx="0" cy="0"/>
          <a:chOff x="0" y="0"/>
          <a:chExt cx="0" cy="0"/>
        </a:xfrm>
      </p:grpSpPr>
      <p:sp>
        <p:nvSpPr>
          <p:cNvPr id="86" name="Google Shape;86;p70"/>
          <p:cNvSpPr txBox="1">
            <a:spLocks noGrp="1"/>
          </p:cNvSpPr>
          <p:nvPr>
            <p:ph type="body" idx="1"/>
          </p:nvPr>
        </p:nvSpPr>
        <p:spPr>
          <a:xfrm>
            <a:off x="335360" y="692696"/>
            <a:ext cx="10945216" cy="5400600"/>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87" name="Google Shape;87;p70"/>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70"/>
          <p:cNvSpPr txBox="1">
            <a:spLocks noGrp="1"/>
          </p:cNvSpPr>
          <p:nvPr>
            <p:ph type="body" idx="2"/>
          </p:nvPr>
        </p:nvSpPr>
        <p:spPr>
          <a:xfrm>
            <a:off x="335360" y="188640"/>
            <a:ext cx="10945216" cy="504056"/>
          </a:xfrm>
          <a:prstGeom prst="rect">
            <a:avLst/>
          </a:prstGeom>
          <a:noFill/>
          <a:ln>
            <a:noFill/>
          </a:ln>
        </p:spPr>
        <p:txBody>
          <a:bodyPr spcFirstLastPara="1" wrap="square" lIns="91425" tIns="45700" rIns="91425" bIns="45700" anchor="t" anchorCtr="0">
            <a:normAutofit/>
          </a:bodyPr>
          <a:lstStyle>
            <a:lvl1pPr marL="457200" lvl="0" indent="-406400" algn="l">
              <a:lnSpc>
                <a:spcPct val="85000"/>
              </a:lnSpc>
              <a:spcBef>
                <a:spcPts val="975"/>
              </a:spcBef>
              <a:spcAft>
                <a:spcPts val="0"/>
              </a:spcAft>
              <a:buSzPts val="2800"/>
              <a:buChar char="»"/>
              <a:defRPr sz="2800" cap="small">
                <a:solidFill>
                  <a:schemeClr val="dk1"/>
                </a:solidFill>
                <a:latin typeface="Calibri"/>
                <a:ea typeface="Calibri"/>
                <a:cs typeface="Calibri"/>
                <a:sym typeface="Calibri"/>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89" name="Google Shape;89;p7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90" name="Google Shape;90;p70"/>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7725" b="0">
                <a:solidFill>
                  <a:schemeClr val="accent1"/>
                </a:solidFill>
                <a:latin typeface="Calibri"/>
                <a:ea typeface="Calibri"/>
                <a:cs typeface="Calibri"/>
                <a:sym typeface="Calibri"/>
              </a:defRPr>
            </a:lvl1pPr>
            <a:lvl2pPr marL="0" lvl="1" indent="0" algn="r">
              <a:spcBef>
                <a:spcPts val="0"/>
              </a:spcBef>
              <a:buNone/>
              <a:defRPr sz="7725" b="0">
                <a:solidFill>
                  <a:schemeClr val="accent1"/>
                </a:solidFill>
                <a:latin typeface="Calibri"/>
                <a:ea typeface="Calibri"/>
                <a:cs typeface="Calibri"/>
                <a:sym typeface="Calibri"/>
              </a:defRPr>
            </a:lvl2pPr>
            <a:lvl3pPr marL="0" lvl="2" indent="0" algn="r">
              <a:spcBef>
                <a:spcPts val="0"/>
              </a:spcBef>
              <a:buNone/>
              <a:defRPr sz="7725" b="0">
                <a:solidFill>
                  <a:schemeClr val="accent1"/>
                </a:solidFill>
                <a:latin typeface="Calibri"/>
                <a:ea typeface="Calibri"/>
                <a:cs typeface="Calibri"/>
                <a:sym typeface="Calibri"/>
              </a:defRPr>
            </a:lvl3pPr>
            <a:lvl4pPr marL="0" lvl="3" indent="0" algn="r">
              <a:spcBef>
                <a:spcPts val="0"/>
              </a:spcBef>
              <a:buNone/>
              <a:defRPr sz="7725" b="0">
                <a:solidFill>
                  <a:schemeClr val="accent1"/>
                </a:solidFill>
                <a:latin typeface="Calibri"/>
                <a:ea typeface="Calibri"/>
                <a:cs typeface="Calibri"/>
                <a:sym typeface="Calibri"/>
              </a:defRPr>
            </a:lvl4pPr>
            <a:lvl5pPr marL="0" lvl="4" indent="0" algn="r">
              <a:spcBef>
                <a:spcPts val="0"/>
              </a:spcBef>
              <a:buNone/>
              <a:defRPr sz="7725" b="0">
                <a:solidFill>
                  <a:schemeClr val="accent1"/>
                </a:solidFill>
                <a:latin typeface="Calibri"/>
                <a:ea typeface="Calibri"/>
                <a:cs typeface="Calibri"/>
                <a:sym typeface="Calibri"/>
              </a:defRPr>
            </a:lvl5pPr>
            <a:lvl6pPr marL="0" lvl="5" indent="0" algn="r">
              <a:spcBef>
                <a:spcPts val="0"/>
              </a:spcBef>
              <a:buNone/>
              <a:defRPr sz="7725" b="0">
                <a:solidFill>
                  <a:schemeClr val="accent1"/>
                </a:solidFill>
                <a:latin typeface="Calibri"/>
                <a:ea typeface="Calibri"/>
                <a:cs typeface="Calibri"/>
                <a:sym typeface="Calibri"/>
              </a:defRPr>
            </a:lvl6pPr>
            <a:lvl7pPr marL="0" lvl="6" indent="0" algn="r">
              <a:spcBef>
                <a:spcPts val="0"/>
              </a:spcBef>
              <a:buNone/>
              <a:defRPr sz="7725" b="0">
                <a:solidFill>
                  <a:schemeClr val="accent1"/>
                </a:solidFill>
                <a:latin typeface="Calibri"/>
                <a:ea typeface="Calibri"/>
                <a:cs typeface="Calibri"/>
                <a:sym typeface="Calibri"/>
              </a:defRPr>
            </a:lvl7pPr>
            <a:lvl8pPr marL="0" lvl="7" indent="0" algn="r">
              <a:spcBef>
                <a:spcPts val="0"/>
              </a:spcBef>
              <a:buNone/>
              <a:defRPr sz="7725" b="0">
                <a:solidFill>
                  <a:schemeClr val="accent1"/>
                </a:solidFill>
                <a:latin typeface="Calibri"/>
                <a:ea typeface="Calibri"/>
                <a:cs typeface="Calibri"/>
                <a:sym typeface="Calibri"/>
              </a:defRPr>
            </a:lvl8pPr>
            <a:lvl9pPr marL="0" lvl="8" indent="0" algn="r">
              <a:spcBef>
                <a:spcPts val="0"/>
              </a:spcBef>
              <a:buNone/>
              <a:defRPr sz="7725" b="0">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Encabezado de sección">
  <p:cSld name="Encabezado de sección">
    <p:spTree>
      <p:nvGrpSpPr>
        <p:cNvPr id="1" name="Shape 91"/>
        <p:cNvGrpSpPr/>
        <p:nvPr/>
      </p:nvGrpSpPr>
      <p:grpSpPr>
        <a:xfrm>
          <a:off x="0" y="0"/>
          <a:ext cx="0" cy="0"/>
          <a:chOff x="0" y="0"/>
          <a:chExt cx="0" cy="0"/>
        </a:xfrm>
      </p:grpSpPr>
      <p:sp>
        <p:nvSpPr>
          <p:cNvPr id="92" name="Google Shape;92;p71"/>
          <p:cNvSpPr/>
          <p:nvPr/>
        </p:nvSpPr>
        <p:spPr>
          <a:xfrm>
            <a:off x="0" y="4038600"/>
            <a:ext cx="12192000" cy="609600"/>
          </a:xfrm>
          <a:prstGeom prst="rect">
            <a:avLst/>
          </a:prstGeom>
          <a:solidFill>
            <a:srgbClr val="A8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71"/>
          <p:cNvSpPr/>
          <p:nvPr/>
        </p:nvSpPr>
        <p:spPr>
          <a:xfrm>
            <a:off x="0" y="4646616"/>
            <a:ext cx="12192000" cy="2698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71"/>
          <p:cNvSpPr txBox="1">
            <a:spLocks noGrp="1"/>
          </p:cNvSpPr>
          <p:nvPr>
            <p:ph type="ctrTitle"/>
          </p:nvPr>
        </p:nvSpPr>
        <p:spPr>
          <a:xfrm>
            <a:off x="304800" y="4114800"/>
            <a:ext cx="9652000" cy="53340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1"/>
              </a:buClr>
              <a:buSzPts val="2000"/>
              <a:buFont typeface="Calibri"/>
              <a:buNone/>
              <a:defRPr sz="2000" b="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71"/>
          <p:cNvSpPr txBox="1">
            <a:spLocks noGrp="1"/>
          </p:cNvSpPr>
          <p:nvPr>
            <p:ph type="dt" idx="10"/>
          </p:nvPr>
        </p:nvSpPr>
        <p:spPr>
          <a:xfrm>
            <a:off x="304800" y="6477000"/>
            <a:ext cx="2133600" cy="304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A0A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7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97" name="Google Shape;97;p71"/>
          <p:cNvSpPr txBox="1">
            <a:spLocks noGrp="1"/>
          </p:cNvSpPr>
          <p:nvPr>
            <p:ph type="sldNum" idx="12"/>
          </p:nvPr>
        </p:nvSpPr>
        <p:spPr>
          <a:xfrm>
            <a:off x="8636002" y="6477000"/>
            <a:ext cx="1361017" cy="3048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7725" b="0">
                <a:solidFill>
                  <a:schemeClr val="accent1"/>
                </a:solidFill>
                <a:latin typeface="Calibri"/>
                <a:ea typeface="Calibri"/>
                <a:cs typeface="Calibri"/>
                <a:sym typeface="Calibri"/>
              </a:defRPr>
            </a:lvl1pPr>
            <a:lvl2pPr marL="0" lvl="1" indent="0" algn="r">
              <a:spcBef>
                <a:spcPts val="0"/>
              </a:spcBef>
              <a:buNone/>
              <a:defRPr sz="7725" b="0">
                <a:solidFill>
                  <a:schemeClr val="accent1"/>
                </a:solidFill>
                <a:latin typeface="Calibri"/>
                <a:ea typeface="Calibri"/>
                <a:cs typeface="Calibri"/>
                <a:sym typeface="Calibri"/>
              </a:defRPr>
            </a:lvl2pPr>
            <a:lvl3pPr marL="0" lvl="2" indent="0" algn="r">
              <a:spcBef>
                <a:spcPts val="0"/>
              </a:spcBef>
              <a:buNone/>
              <a:defRPr sz="7725" b="0">
                <a:solidFill>
                  <a:schemeClr val="accent1"/>
                </a:solidFill>
                <a:latin typeface="Calibri"/>
                <a:ea typeface="Calibri"/>
                <a:cs typeface="Calibri"/>
                <a:sym typeface="Calibri"/>
              </a:defRPr>
            </a:lvl3pPr>
            <a:lvl4pPr marL="0" lvl="3" indent="0" algn="r">
              <a:spcBef>
                <a:spcPts val="0"/>
              </a:spcBef>
              <a:buNone/>
              <a:defRPr sz="7725" b="0">
                <a:solidFill>
                  <a:schemeClr val="accent1"/>
                </a:solidFill>
                <a:latin typeface="Calibri"/>
                <a:ea typeface="Calibri"/>
                <a:cs typeface="Calibri"/>
                <a:sym typeface="Calibri"/>
              </a:defRPr>
            </a:lvl4pPr>
            <a:lvl5pPr marL="0" lvl="4" indent="0" algn="r">
              <a:spcBef>
                <a:spcPts val="0"/>
              </a:spcBef>
              <a:buNone/>
              <a:defRPr sz="7725" b="0">
                <a:solidFill>
                  <a:schemeClr val="accent1"/>
                </a:solidFill>
                <a:latin typeface="Calibri"/>
                <a:ea typeface="Calibri"/>
                <a:cs typeface="Calibri"/>
                <a:sym typeface="Calibri"/>
              </a:defRPr>
            </a:lvl5pPr>
            <a:lvl6pPr marL="0" lvl="5" indent="0" algn="r">
              <a:spcBef>
                <a:spcPts val="0"/>
              </a:spcBef>
              <a:buNone/>
              <a:defRPr sz="7725" b="0">
                <a:solidFill>
                  <a:schemeClr val="accent1"/>
                </a:solidFill>
                <a:latin typeface="Calibri"/>
                <a:ea typeface="Calibri"/>
                <a:cs typeface="Calibri"/>
                <a:sym typeface="Calibri"/>
              </a:defRPr>
            </a:lvl6pPr>
            <a:lvl7pPr marL="0" lvl="6" indent="0" algn="r">
              <a:spcBef>
                <a:spcPts val="0"/>
              </a:spcBef>
              <a:buNone/>
              <a:defRPr sz="7725" b="0">
                <a:solidFill>
                  <a:schemeClr val="accent1"/>
                </a:solidFill>
                <a:latin typeface="Calibri"/>
                <a:ea typeface="Calibri"/>
                <a:cs typeface="Calibri"/>
                <a:sym typeface="Calibri"/>
              </a:defRPr>
            </a:lvl7pPr>
            <a:lvl8pPr marL="0" lvl="7" indent="0" algn="r">
              <a:spcBef>
                <a:spcPts val="0"/>
              </a:spcBef>
              <a:buNone/>
              <a:defRPr sz="7725" b="0">
                <a:solidFill>
                  <a:schemeClr val="accent1"/>
                </a:solidFill>
                <a:latin typeface="Calibri"/>
                <a:ea typeface="Calibri"/>
                <a:cs typeface="Calibri"/>
                <a:sym typeface="Calibri"/>
              </a:defRPr>
            </a:lvl8pPr>
            <a:lvl9pPr marL="0" lvl="8" indent="0" algn="r">
              <a:spcBef>
                <a:spcPts val="0"/>
              </a:spcBef>
              <a:buNone/>
              <a:defRPr sz="7725" b="0">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Dos objetos" type="twoObj">
  <p:cSld name="TWO_OBJECTS">
    <p:bg>
      <p:bgPr>
        <a:solidFill>
          <a:srgbClr val="414141"/>
        </a:solidFill>
        <a:effectLst/>
      </p:bgPr>
    </p:bg>
    <p:spTree>
      <p:nvGrpSpPr>
        <p:cNvPr id="1" name="Shape 98"/>
        <p:cNvGrpSpPr/>
        <p:nvPr/>
      </p:nvGrpSpPr>
      <p:grpSpPr>
        <a:xfrm>
          <a:off x="0" y="0"/>
          <a:ext cx="0" cy="0"/>
          <a:chOff x="0" y="0"/>
          <a:chExt cx="0" cy="0"/>
        </a:xfrm>
      </p:grpSpPr>
      <p:sp>
        <p:nvSpPr>
          <p:cNvPr id="99" name="Google Shape;99;p72"/>
          <p:cNvSpPr txBox="1">
            <a:spLocks noGrp="1"/>
          </p:cNvSpPr>
          <p:nvPr>
            <p:ph type="body" idx="1"/>
          </p:nvPr>
        </p:nvSpPr>
        <p:spPr>
          <a:xfrm>
            <a:off x="609600" y="1481329"/>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85000"/>
              </a:lnSpc>
              <a:spcBef>
                <a:spcPts val="975"/>
              </a:spcBef>
              <a:spcAft>
                <a:spcPts val="0"/>
              </a:spcAft>
              <a:buSzPts val="2800"/>
              <a:buChar char="»"/>
              <a:defRPr sz="2800"/>
            </a:lvl1pPr>
            <a:lvl2pPr marL="914400" lvl="1" indent="-381000" algn="l">
              <a:lnSpc>
                <a:spcPct val="85000"/>
              </a:lnSpc>
              <a:spcBef>
                <a:spcPts val="450"/>
              </a:spcBef>
              <a:spcAft>
                <a:spcPts val="0"/>
              </a:spcAft>
              <a:buClr>
                <a:srgbClr val="FEFEFE"/>
              </a:buClr>
              <a:buSzPts val="2400"/>
              <a:buChar char=" "/>
              <a:defRPr sz="2400"/>
            </a:lvl2pPr>
            <a:lvl3pPr marL="1371600" lvl="2" indent="-355600" algn="l">
              <a:lnSpc>
                <a:spcPct val="85000"/>
              </a:lnSpc>
              <a:spcBef>
                <a:spcPts val="450"/>
              </a:spcBef>
              <a:spcAft>
                <a:spcPts val="0"/>
              </a:spcAft>
              <a:buClr>
                <a:srgbClr val="FEFEFE"/>
              </a:buClr>
              <a:buSzPts val="2000"/>
              <a:buChar char=" "/>
              <a:defRPr sz="2000"/>
            </a:lvl3pPr>
            <a:lvl4pPr marL="1828800" lvl="3" indent="-342900" algn="l">
              <a:lnSpc>
                <a:spcPct val="85000"/>
              </a:lnSpc>
              <a:spcBef>
                <a:spcPts val="450"/>
              </a:spcBef>
              <a:spcAft>
                <a:spcPts val="0"/>
              </a:spcAft>
              <a:buClr>
                <a:srgbClr val="FEFEFE"/>
              </a:buClr>
              <a:buSzPts val="1800"/>
              <a:buChar char=" "/>
              <a:defRPr sz="1800"/>
            </a:lvl4pPr>
            <a:lvl5pPr marL="2286000" lvl="4" indent="-342900" algn="l">
              <a:lnSpc>
                <a:spcPct val="85000"/>
              </a:lnSpc>
              <a:spcBef>
                <a:spcPts val="450"/>
              </a:spcBef>
              <a:spcAft>
                <a:spcPts val="0"/>
              </a:spcAft>
              <a:buClr>
                <a:srgbClr val="FEFEFE"/>
              </a:buClr>
              <a:buSzPts val="1800"/>
              <a:buChar char=" "/>
              <a:defRPr sz="1800"/>
            </a:lvl5pPr>
            <a:lvl6pPr marL="2743200" lvl="5" indent="-342900" algn="l">
              <a:lnSpc>
                <a:spcPct val="85000"/>
              </a:lnSpc>
              <a:spcBef>
                <a:spcPts val="450"/>
              </a:spcBef>
              <a:spcAft>
                <a:spcPts val="0"/>
              </a:spcAft>
              <a:buClr>
                <a:srgbClr val="FEFEFE"/>
              </a:buClr>
              <a:buSzPts val="1800"/>
              <a:buChar char=" "/>
              <a:defRPr/>
            </a:lvl6pPr>
            <a:lvl7pPr marL="3200400" lvl="6" indent="-342900" algn="l">
              <a:lnSpc>
                <a:spcPct val="85000"/>
              </a:lnSpc>
              <a:spcBef>
                <a:spcPts val="450"/>
              </a:spcBef>
              <a:spcAft>
                <a:spcPts val="0"/>
              </a:spcAft>
              <a:buClr>
                <a:srgbClr val="FEFEFE"/>
              </a:buClr>
              <a:buSzPts val="1800"/>
              <a:buChar char=" "/>
              <a:defRPr/>
            </a:lvl7pPr>
            <a:lvl8pPr marL="3657600" lvl="7" indent="-342900" algn="l">
              <a:lnSpc>
                <a:spcPct val="85000"/>
              </a:lnSpc>
              <a:spcBef>
                <a:spcPts val="450"/>
              </a:spcBef>
              <a:spcAft>
                <a:spcPts val="0"/>
              </a:spcAft>
              <a:buClr>
                <a:srgbClr val="FEFEFE"/>
              </a:buClr>
              <a:buSzPts val="1800"/>
              <a:buChar char=" "/>
              <a:defRPr/>
            </a:lvl8pPr>
            <a:lvl9pPr marL="4114800" lvl="8" indent="-342900" algn="l">
              <a:lnSpc>
                <a:spcPct val="85000"/>
              </a:lnSpc>
              <a:spcBef>
                <a:spcPts val="450"/>
              </a:spcBef>
              <a:spcAft>
                <a:spcPts val="0"/>
              </a:spcAft>
              <a:buClr>
                <a:srgbClr val="FEFEFE"/>
              </a:buClr>
              <a:buSzPts val="1800"/>
              <a:buChar char=" "/>
              <a:defRPr/>
            </a:lvl9pPr>
          </a:lstStyle>
          <a:p>
            <a:endParaRPr/>
          </a:p>
        </p:txBody>
      </p:sp>
      <p:sp>
        <p:nvSpPr>
          <p:cNvPr id="100" name="Google Shape;100;p72"/>
          <p:cNvSpPr txBox="1">
            <a:spLocks noGrp="1"/>
          </p:cNvSpPr>
          <p:nvPr>
            <p:ph type="body" idx="2"/>
          </p:nvPr>
        </p:nvSpPr>
        <p:spPr>
          <a:xfrm>
            <a:off x="6197600" y="1481329"/>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85000"/>
              </a:lnSpc>
              <a:spcBef>
                <a:spcPts val="975"/>
              </a:spcBef>
              <a:spcAft>
                <a:spcPts val="0"/>
              </a:spcAft>
              <a:buSzPts val="2800"/>
              <a:buChar char="»"/>
              <a:defRPr sz="2800"/>
            </a:lvl1pPr>
            <a:lvl2pPr marL="914400" lvl="1" indent="-381000" algn="l">
              <a:lnSpc>
                <a:spcPct val="85000"/>
              </a:lnSpc>
              <a:spcBef>
                <a:spcPts val="450"/>
              </a:spcBef>
              <a:spcAft>
                <a:spcPts val="0"/>
              </a:spcAft>
              <a:buClr>
                <a:srgbClr val="FEFEFE"/>
              </a:buClr>
              <a:buSzPts val="2400"/>
              <a:buChar char=" "/>
              <a:defRPr sz="2400"/>
            </a:lvl2pPr>
            <a:lvl3pPr marL="1371600" lvl="2" indent="-355600" algn="l">
              <a:lnSpc>
                <a:spcPct val="85000"/>
              </a:lnSpc>
              <a:spcBef>
                <a:spcPts val="450"/>
              </a:spcBef>
              <a:spcAft>
                <a:spcPts val="0"/>
              </a:spcAft>
              <a:buClr>
                <a:srgbClr val="FEFEFE"/>
              </a:buClr>
              <a:buSzPts val="2000"/>
              <a:buChar char=" "/>
              <a:defRPr sz="2000"/>
            </a:lvl3pPr>
            <a:lvl4pPr marL="1828800" lvl="3" indent="-342900" algn="l">
              <a:lnSpc>
                <a:spcPct val="85000"/>
              </a:lnSpc>
              <a:spcBef>
                <a:spcPts val="450"/>
              </a:spcBef>
              <a:spcAft>
                <a:spcPts val="0"/>
              </a:spcAft>
              <a:buClr>
                <a:srgbClr val="FEFEFE"/>
              </a:buClr>
              <a:buSzPts val="1800"/>
              <a:buChar char=" "/>
              <a:defRPr sz="1800"/>
            </a:lvl4pPr>
            <a:lvl5pPr marL="2286000" lvl="4" indent="-342900" algn="l">
              <a:lnSpc>
                <a:spcPct val="85000"/>
              </a:lnSpc>
              <a:spcBef>
                <a:spcPts val="450"/>
              </a:spcBef>
              <a:spcAft>
                <a:spcPts val="0"/>
              </a:spcAft>
              <a:buClr>
                <a:srgbClr val="FEFEFE"/>
              </a:buClr>
              <a:buSzPts val="1800"/>
              <a:buChar char=" "/>
              <a:defRPr sz="1800"/>
            </a:lvl5pPr>
            <a:lvl6pPr marL="2743200" lvl="5" indent="-342900" algn="l">
              <a:lnSpc>
                <a:spcPct val="85000"/>
              </a:lnSpc>
              <a:spcBef>
                <a:spcPts val="450"/>
              </a:spcBef>
              <a:spcAft>
                <a:spcPts val="0"/>
              </a:spcAft>
              <a:buClr>
                <a:srgbClr val="FEFEFE"/>
              </a:buClr>
              <a:buSzPts val="1800"/>
              <a:buChar char=" "/>
              <a:defRPr/>
            </a:lvl6pPr>
            <a:lvl7pPr marL="3200400" lvl="6" indent="-342900" algn="l">
              <a:lnSpc>
                <a:spcPct val="85000"/>
              </a:lnSpc>
              <a:spcBef>
                <a:spcPts val="450"/>
              </a:spcBef>
              <a:spcAft>
                <a:spcPts val="0"/>
              </a:spcAft>
              <a:buClr>
                <a:srgbClr val="FEFEFE"/>
              </a:buClr>
              <a:buSzPts val="1800"/>
              <a:buChar char=" "/>
              <a:defRPr/>
            </a:lvl7pPr>
            <a:lvl8pPr marL="3657600" lvl="7" indent="-342900" algn="l">
              <a:lnSpc>
                <a:spcPct val="85000"/>
              </a:lnSpc>
              <a:spcBef>
                <a:spcPts val="450"/>
              </a:spcBef>
              <a:spcAft>
                <a:spcPts val="0"/>
              </a:spcAft>
              <a:buClr>
                <a:srgbClr val="FEFEFE"/>
              </a:buClr>
              <a:buSzPts val="1800"/>
              <a:buChar char=" "/>
              <a:defRPr/>
            </a:lvl8pPr>
            <a:lvl9pPr marL="4114800" lvl="8" indent="-342900" algn="l">
              <a:lnSpc>
                <a:spcPct val="85000"/>
              </a:lnSpc>
              <a:spcBef>
                <a:spcPts val="450"/>
              </a:spcBef>
              <a:spcAft>
                <a:spcPts val="0"/>
              </a:spcAft>
              <a:buClr>
                <a:srgbClr val="FEFEFE"/>
              </a:buClr>
              <a:buSzPts val="1800"/>
              <a:buChar char=" "/>
              <a:defRPr/>
            </a:lvl9pPr>
          </a:lstStyle>
          <a:p>
            <a:endParaRPr/>
          </a:p>
        </p:txBody>
      </p:sp>
      <p:sp>
        <p:nvSpPr>
          <p:cNvPr id="101" name="Google Shape;101;p72"/>
          <p:cNvSpPr txBox="1">
            <a:spLocks noGrp="1"/>
          </p:cNvSpPr>
          <p:nvPr>
            <p:ph type="dt" idx="10"/>
          </p:nvPr>
        </p:nvSpPr>
        <p:spPr>
          <a:xfrm>
            <a:off x="2567608" y="6543223"/>
            <a:ext cx="825989" cy="25608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7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03" name="Google Shape;103;p72"/>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04" name="Google Shape;104;p72"/>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Diseño personalizado">
  <p:cSld name="3_Diseño personalizado">
    <p:spTree>
      <p:nvGrpSpPr>
        <p:cNvPr id="1" name="Shape 105"/>
        <p:cNvGrpSpPr/>
        <p:nvPr/>
      </p:nvGrpSpPr>
      <p:grpSpPr>
        <a:xfrm>
          <a:off x="0" y="0"/>
          <a:ext cx="0" cy="0"/>
          <a:chOff x="0" y="0"/>
          <a:chExt cx="0" cy="0"/>
        </a:xfrm>
      </p:grpSpPr>
      <p:sp>
        <p:nvSpPr>
          <p:cNvPr id="106" name="Google Shape;106;p73"/>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73"/>
          <p:cNvSpPr txBox="1">
            <a:spLocks noGrp="1"/>
          </p:cNvSpPr>
          <p:nvPr>
            <p:ph type="ftr" idx="11"/>
          </p:nvPr>
        </p:nvSpPr>
        <p:spPr>
          <a:xfrm>
            <a:off x="4241629" y="6459787"/>
            <a:ext cx="5183433"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08" name="Google Shape;108;p73"/>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09" name="Google Shape;109;p73"/>
          <p:cNvSpPr txBox="1">
            <a:spLocks noGrp="1"/>
          </p:cNvSpPr>
          <p:nvPr>
            <p:ph type="body" idx="1"/>
          </p:nvPr>
        </p:nvSpPr>
        <p:spPr>
          <a:xfrm>
            <a:off x="4433" y="6451617"/>
            <a:ext cx="4190993" cy="35719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lt1"/>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110" name="Google Shape;110;p73"/>
          <p:cNvSpPr txBox="1">
            <a:spLocks noGrp="1"/>
          </p:cNvSpPr>
          <p:nvPr>
            <p:ph type="body" idx="2"/>
          </p:nvPr>
        </p:nvSpPr>
        <p:spPr>
          <a:xfrm>
            <a:off x="1097279" y="1845734"/>
            <a:ext cx="10058401" cy="4023360"/>
          </a:xfrm>
          <a:prstGeom prst="rect">
            <a:avLst/>
          </a:prstGeom>
          <a:noFill/>
          <a:ln>
            <a:noFill/>
          </a:ln>
        </p:spPr>
        <p:txBody>
          <a:bodyPr spcFirstLastPara="1" wrap="square" lIns="91425" tIns="45700" rIns="91425" bIns="45700" anchor="t" anchorCtr="0">
            <a:normAutofit/>
          </a:bodyPr>
          <a:lstStyle>
            <a:lvl1pPr marL="457200" lvl="0" indent="-406400" algn="l">
              <a:lnSpc>
                <a:spcPct val="85000"/>
              </a:lnSpc>
              <a:spcBef>
                <a:spcPts val="975"/>
              </a:spcBef>
              <a:spcAft>
                <a:spcPts val="0"/>
              </a:spcAft>
              <a:buSzPts val="2800"/>
              <a:buChar char="»"/>
              <a:defRPr sz="2800"/>
            </a:lvl1pPr>
            <a:lvl2pPr marL="914400" lvl="1" indent="-381000" algn="l">
              <a:lnSpc>
                <a:spcPct val="85000"/>
              </a:lnSpc>
              <a:spcBef>
                <a:spcPts val="450"/>
              </a:spcBef>
              <a:spcAft>
                <a:spcPts val="0"/>
              </a:spcAft>
              <a:buClr>
                <a:srgbClr val="262626"/>
              </a:buClr>
              <a:buSzPts val="2400"/>
              <a:buChar char=" "/>
              <a:defRPr sz="2400"/>
            </a:lvl2pPr>
            <a:lvl3pPr marL="1371600" lvl="2" indent="-355600" algn="l">
              <a:lnSpc>
                <a:spcPct val="85000"/>
              </a:lnSpc>
              <a:spcBef>
                <a:spcPts val="450"/>
              </a:spcBef>
              <a:spcAft>
                <a:spcPts val="0"/>
              </a:spcAft>
              <a:buClr>
                <a:srgbClr val="262626"/>
              </a:buClr>
              <a:buSzPts val="2000"/>
              <a:buChar char=" "/>
              <a:defRPr sz="2000"/>
            </a:lvl3pPr>
            <a:lvl4pPr marL="1828800" lvl="3" indent="-342900" algn="l">
              <a:lnSpc>
                <a:spcPct val="85000"/>
              </a:lnSpc>
              <a:spcBef>
                <a:spcPts val="450"/>
              </a:spcBef>
              <a:spcAft>
                <a:spcPts val="0"/>
              </a:spcAft>
              <a:buClr>
                <a:srgbClr val="262626"/>
              </a:buClr>
              <a:buSzPts val="1800"/>
              <a:buChar char=" "/>
              <a:defRPr sz="1800"/>
            </a:lvl4pPr>
            <a:lvl5pPr marL="2286000" lvl="4" indent="-330200" algn="l">
              <a:lnSpc>
                <a:spcPct val="85000"/>
              </a:lnSpc>
              <a:spcBef>
                <a:spcPts val="450"/>
              </a:spcBef>
              <a:spcAft>
                <a:spcPts val="0"/>
              </a:spcAft>
              <a:buClr>
                <a:srgbClr val="262626"/>
              </a:buClr>
              <a:buSzPts val="1600"/>
              <a:buChar char=" "/>
              <a:defRPr sz="16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111"/>
        <p:cNvGrpSpPr/>
        <p:nvPr/>
      </p:nvGrpSpPr>
      <p:grpSpPr>
        <a:xfrm>
          <a:off x="0" y="0"/>
          <a:ext cx="0" cy="0"/>
          <a:chOff x="0" y="0"/>
          <a:chExt cx="0" cy="0"/>
        </a:xfrm>
      </p:grpSpPr>
      <p:sp>
        <p:nvSpPr>
          <p:cNvPr id="112" name="Google Shape;112;p74"/>
          <p:cNvSpPr/>
          <p:nvPr/>
        </p:nvSpPr>
        <p:spPr>
          <a:xfrm>
            <a:off x="3177"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4"/>
          <p:cNvSpPr/>
          <p:nvPr/>
        </p:nvSpPr>
        <p:spPr>
          <a:xfrm>
            <a:off x="17"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4"/>
          <p:cNvSpPr txBox="1">
            <a:spLocks noGrp="1"/>
          </p:cNvSpPr>
          <p:nvPr>
            <p:ph type="dt" idx="10"/>
          </p:nvPr>
        </p:nvSpPr>
        <p:spPr>
          <a:xfrm>
            <a:off x="2567608" y="6543223"/>
            <a:ext cx="825989" cy="25608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7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16" name="Google Shape;116;p74"/>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4"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4"/>
            <a:ext cx="2926080" cy="1048573"/>
          </a:xfrm>
          <a:ln>
            <a:noFill/>
          </a:ln>
        </p:spPr>
        <p:txBody>
          <a:bodyPr/>
          <a:lstStyle/>
          <a:p>
            <a:fld id="{9309AEDA-1D6C-44D3-8BB0-A178BBA71291}" type="slidenum">
              <a:rPr lang="es-ES" smtClean="0"/>
              <a:pPr/>
              <a:t>‹Nº›</a:t>
            </a:fld>
            <a:endParaRPr lang="es-ES" dirty="0"/>
          </a:p>
        </p:txBody>
      </p:sp>
      <p:sp>
        <p:nvSpPr>
          <p:cNvPr id="6" name="17 CuadroTexto"/>
          <p:cNvSpPr txBox="1"/>
          <p:nvPr/>
        </p:nvSpPr>
        <p:spPr>
          <a:xfrm>
            <a:off x="5176316" y="6484429"/>
            <a:ext cx="662361"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mn-lt"/>
                <a:ea typeface="+mn-ea"/>
                <a:cs typeface="+mn-cs"/>
              </a:rPr>
              <a:t>Fuente:</a:t>
            </a:r>
            <a:endParaRPr lang="es-AR" sz="825" dirty="0">
              <a:solidFill>
                <a:schemeClr val="bg2"/>
              </a:solidFill>
              <a:latin typeface="+mn-lt"/>
            </a:endParaRPr>
          </a:p>
        </p:txBody>
      </p:sp>
      <p:sp>
        <p:nvSpPr>
          <p:cNvPr id="8" name="6 Marcador de texto"/>
          <p:cNvSpPr>
            <a:spLocks noGrp="1"/>
          </p:cNvSpPr>
          <p:nvPr>
            <p:ph type="body" sz="quarter" idx="13" hasCustomPrompt="1"/>
          </p:nvPr>
        </p:nvSpPr>
        <p:spPr>
          <a:xfrm>
            <a:off x="623392" y="1902579"/>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cxnSp>
        <p:nvCxnSpPr>
          <p:cNvPr id="12" name="Conector recto 11"/>
          <p:cNvCxnSpPr/>
          <p:nvPr/>
        </p:nvCxnSpPr>
        <p:spPr>
          <a:xfrm>
            <a:off x="623395"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1"/>
          <p:cNvSpPr>
            <a:spLocks noGrp="1"/>
          </p:cNvSpPr>
          <p:nvPr>
            <p:ph type="dt" sz="half" idx="2"/>
          </p:nvPr>
        </p:nvSpPr>
        <p:spPr>
          <a:xfrm>
            <a:off x="2567608" y="6543223"/>
            <a:ext cx="825989" cy="256089"/>
          </a:xfrm>
          <a:prstGeom prst="rect">
            <a:avLst/>
          </a:prstGeom>
        </p:spPr>
        <p:txBody>
          <a:bodyPr/>
          <a:lstStyle>
            <a:lvl1pPr>
              <a:defRPr sz="1050">
                <a:solidFill>
                  <a:schemeClr val="bg1">
                    <a:lumMod val="75000"/>
                  </a:schemeClr>
                </a:solidFill>
                <a:latin typeface="+mn-lt"/>
              </a:defRPr>
            </a:lvl1pPr>
          </a:lstStyle>
          <a:p>
            <a:endParaRPr lang="es-ES" dirty="0"/>
          </a:p>
        </p:txBody>
      </p:sp>
      <p:sp>
        <p:nvSpPr>
          <p:cNvPr id="10" name="Footer Placeholder 2"/>
          <p:cNvSpPr>
            <a:spLocks noGrp="1"/>
          </p:cNvSpPr>
          <p:nvPr>
            <p:ph type="ftr" sz="quarter" idx="3"/>
          </p:nvPr>
        </p:nvSpPr>
        <p:spPr>
          <a:xfrm>
            <a:off x="168982" y="6554697"/>
            <a:ext cx="2154900" cy="213016"/>
          </a:xfrm>
          <a:prstGeom prst="rect">
            <a:avLst/>
          </a:prstGeom>
        </p:spPr>
        <p:txBody>
          <a:bodyPr/>
          <a:lstStyle>
            <a:lvl1pPr>
              <a:defRPr sz="1050">
                <a:solidFill>
                  <a:schemeClr val="bg1">
                    <a:lumMod val="75000"/>
                  </a:schemeClr>
                </a:solidFill>
                <a:latin typeface="+mn-lt"/>
              </a:defRPr>
            </a:lvl1pPr>
          </a:lstStyle>
          <a:p>
            <a:r>
              <a:rPr lang="sv-SE" smtClean="0"/>
              <a:t>Ingeniería de Software I  2021</a:t>
            </a:r>
            <a:endParaRPr lang="es-ES" dirty="0"/>
          </a:p>
        </p:txBody>
      </p:sp>
      <p:sp>
        <p:nvSpPr>
          <p:cNvPr id="11" name="17 CuadroTexto"/>
          <p:cNvSpPr txBox="1"/>
          <p:nvPr/>
        </p:nvSpPr>
        <p:spPr>
          <a:xfrm>
            <a:off x="5176316" y="6484429"/>
            <a:ext cx="662361"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mn-lt"/>
                <a:ea typeface="+mn-ea"/>
                <a:cs typeface="+mn-cs"/>
              </a:rPr>
              <a:t>Fuente:</a:t>
            </a:r>
            <a:endParaRPr lang="es-AR" sz="825" dirty="0">
              <a:solidFill>
                <a:schemeClr val="bg2"/>
              </a:solidFill>
              <a:latin typeface="+mn-lt"/>
            </a:endParaRPr>
          </a:p>
        </p:txBody>
      </p:sp>
      <p:cxnSp>
        <p:nvCxnSpPr>
          <p:cNvPr id="13" name="Conector recto 12"/>
          <p:cNvCxnSpPr/>
          <p:nvPr/>
        </p:nvCxnSpPr>
        <p:spPr>
          <a:xfrm>
            <a:off x="623395"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792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4"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4"/>
            <a:ext cx="2926080" cy="1048573"/>
          </a:xfrm>
          <a:ln>
            <a:noFill/>
          </a:ln>
        </p:spPr>
        <p:txBody>
          <a:bodyPr/>
          <a:lstStyle/>
          <a:p>
            <a:fld id="{9309AEDA-1D6C-44D3-8BB0-A178BBA71291}" type="slidenum">
              <a:rPr lang="es-ES" smtClean="0"/>
              <a:pPr/>
              <a:t>‹Nº›</a:t>
            </a:fld>
            <a:endParaRPr lang="es-ES" dirty="0"/>
          </a:p>
        </p:txBody>
      </p:sp>
      <p:sp>
        <p:nvSpPr>
          <p:cNvPr id="6" name="17 CuadroTexto"/>
          <p:cNvSpPr txBox="1"/>
          <p:nvPr/>
        </p:nvSpPr>
        <p:spPr>
          <a:xfrm>
            <a:off x="5176316" y="6484429"/>
            <a:ext cx="662361"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mn-lt"/>
                <a:ea typeface="+mn-ea"/>
                <a:cs typeface="+mn-cs"/>
              </a:rPr>
              <a:t>Fuente:</a:t>
            </a:r>
            <a:endParaRPr lang="es-AR" sz="825" dirty="0">
              <a:solidFill>
                <a:schemeClr val="bg2"/>
              </a:solidFill>
              <a:latin typeface="+mn-lt"/>
            </a:endParaRPr>
          </a:p>
        </p:txBody>
      </p:sp>
      <p:sp>
        <p:nvSpPr>
          <p:cNvPr id="8" name="6 Marcador de texto"/>
          <p:cNvSpPr>
            <a:spLocks noGrp="1"/>
          </p:cNvSpPr>
          <p:nvPr>
            <p:ph type="body" sz="quarter" idx="13" hasCustomPrompt="1"/>
          </p:nvPr>
        </p:nvSpPr>
        <p:spPr>
          <a:xfrm>
            <a:off x="623392" y="1902579"/>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cxnSp>
        <p:nvCxnSpPr>
          <p:cNvPr id="12" name="Conector recto 11"/>
          <p:cNvCxnSpPr/>
          <p:nvPr/>
        </p:nvCxnSpPr>
        <p:spPr>
          <a:xfrm>
            <a:off x="623395"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1"/>
          <p:cNvSpPr>
            <a:spLocks noGrp="1"/>
          </p:cNvSpPr>
          <p:nvPr>
            <p:ph type="dt" sz="half" idx="2"/>
          </p:nvPr>
        </p:nvSpPr>
        <p:spPr>
          <a:xfrm>
            <a:off x="2567608" y="6543223"/>
            <a:ext cx="825989" cy="256089"/>
          </a:xfrm>
          <a:prstGeom prst="rect">
            <a:avLst/>
          </a:prstGeom>
        </p:spPr>
        <p:txBody>
          <a:bodyPr/>
          <a:lstStyle>
            <a:lvl1pPr>
              <a:defRPr sz="1050">
                <a:solidFill>
                  <a:schemeClr val="bg1">
                    <a:lumMod val="75000"/>
                  </a:schemeClr>
                </a:solidFill>
                <a:latin typeface="+mn-lt"/>
              </a:defRPr>
            </a:lvl1pPr>
          </a:lstStyle>
          <a:p>
            <a:endParaRPr lang="es-ES" dirty="0"/>
          </a:p>
        </p:txBody>
      </p:sp>
      <p:sp>
        <p:nvSpPr>
          <p:cNvPr id="10" name="Footer Placeholder 2"/>
          <p:cNvSpPr>
            <a:spLocks noGrp="1"/>
          </p:cNvSpPr>
          <p:nvPr>
            <p:ph type="ftr" sz="quarter" idx="3"/>
          </p:nvPr>
        </p:nvSpPr>
        <p:spPr>
          <a:xfrm>
            <a:off x="168982" y="6554697"/>
            <a:ext cx="2154900" cy="213016"/>
          </a:xfrm>
          <a:prstGeom prst="rect">
            <a:avLst/>
          </a:prstGeom>
        </p:spPr>
        <p:txBody>
          <a:bodyPr/>
          <a:lstStyle>
            <a:lvl1pPr>
              <a:defRPr sz="1050">
                <a:solidFill>
                  <a:schemeClr val="bg1">
                    <a:lumMod val="75000"/>
                  </a:schemeClr>
                </a:solidFill>
                <a:latin typeface="+mn-lt"/>
              </a:defRPr>
            </a:lvl1pPr>
          </a:lstStyle>
          <a:p>
            <a:r>
              <a:rPr lang="sv-SE" smtClean="0"/>
              <a:t>Ingeniería de Software I  2021</a:t>
            </a:r>
            <a:endParaRPr lang="es-ES" dirty="0"/>
          </a:p>
        </p:txBody>
      </p:sp>
      <p:sp>
        <p:nvSpPr>
          <p:cNvPr id="11" name="17 CuadroTexto"/>
          <p:cNvSpPr txBox="1"/>
          <p:nvPr/>
        </p:nvSpPr>
        <p:spPr>
          <a:xfrm>
            <a:off x="5176316" y="6484429"/>
            <a:ext cx="662361"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mn-lt"/>
                <a:ea typeface="+mn-ea"/>
                <a:cs typeface="+mn-cs"/>
              </a:rPr>
              <a:t>Fuente:</a:t>
            </a:r>
            <a:endParaRPr lang="es-AR" sz="825" dirty="0">
              <a:solidFill>
                <a:schemeClr val="bg2"/>
              </a:solidFill>
              <a:latin typeface="+mn-lt"/>
            </a:endParaRPr>
          </a:p>
        </p:txBody>
      </p:sp>
      <p:cxnSp>
        <p:nvCxnSpPr>
          <p:cNvPr id="13" name="Conector recto 12"/>
          <p:cNvCxnSpPr/>
          <p:nvPr/>
        </p:nvCxnSpPr>
        <p:spPr>
          <a:xfrm>
            <a:off x="623395"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7926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4"/>
        <p:cNvGrpSpPr/>
        <p:nvPr/>
      </p:nvGrpSpPr>
      <p:grpSpPr>
        <a:xfrm>
          <a:off x="0" y="0"/>
          <a:ext cx="0" cy="0"/>
          <a:chOff x="0" y="0"/>
          <a:chExt cx="0" cy="0"/>
        </a:xfrm>
      </p:grpSpPr>
      <p:pic>
        <p:nvPicPr>
          <p:cNvPr id="125" name="Google Shape;125;p76" descr="HD-ShadowLong.png"/>
          <p:cNvPicPr preferRelativeResize="0"/>
          <p:nvPr/>
        </p:nvPicPr>
        <p:blipFill rotWithShape="1">
          <a:blip r:embed="rId2">
            <a:alphaModFix/>
          </a:blip>
          <a:srcRect/>
          <a:stretch/>
        </p:blipFill>
        <p:spPr>
          <a:xfrm>
            <a:off x="2" y="4242851"/>
            <a:ext cx="8968084" cy="275942"/>
          </a:xfrm>
          <a:prstGeom prst="rect">
            <a:avLst/>
          </a:prstGeom>
          <a:noFill/>
          <a:ln>
            <a:noFill/>
          </a:ln>
        </p:spPr>
      </p:pic>
      <p:pic>
        <p:nvPicPr>
          <p:cNvPr id="126" name="Google Shape;126;p76" descr="HD-ShadowShort.png"/>
          <p:cNvPicPr preferRelativeResize="0"/>
          <p:nvPr/>
        </p:nvPicPr>
        <p:blipFill rotWithShape="1">
          <a:blip r:embed="rId3">
            <a:alphaModFix/>
          </a:blip>
          <a:srcRect/>
          <a:stretch/>
        </p:blipFill>
        <p:spPr>
          <a:xfrm>
            <a:off x="9111717" y="4243845"/>
            <a:ext cx="3077108" cy="276940"/>
          </a:xfrm>
          <a:prstGeom prst="rect">
            <a:avLst/>
          </a:prstGeom>
          <a:noFill/>
          <a:ln>
            <a:noFill/>
          </a:ln>
        </p:spPr>
      </p:pic>
      <p:sp>
        <p:nvSpPr>
          <p:cNvPr id="127" name="Google Shape;127;p76"/>
          <p:cNvSpPr/>
          <p:nvPr/>
        </p:nvSpPr>
        <p:spPr>
          <a:xfrm>
            <a:off x="0" y="2590078"/>
            <a:ext cx="8968085" cy="1660332"/>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6"/>
          <p:cNvSpPr/>
          <p:nvPr/>
        </p:nvSpPr>
        <p:spPr>
          <a:xfrm>
            <a:off x="9111716" y="2590078"/>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6"/>
          <p:cNvSpPr txBox="1">
            <a:spLocks noGrp="1"/>
          </p:cNvSpPr>
          <p:nvPr>
            <p:ph type="ctrTitle"/>
          </p:nvPr>
        </p:nvSpPr>
        <p:spPr>
          <a:xfrm>
            <a:off x="680322" y="2733709"/>
            <a:ext cx="8144135" cy="137307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76"/>
          <p:cNvSpPr txBox="1">
            <a:spLocks noGrp="1"/>
          </p:cNvSpPr>
          <p:nvPr>
            <p:ph type="subTitle" idx="1"/>
          </p:nvPr>
        </p:nvSpPr>
        <p:spPr>
          <a:xfrm>
            <a:off x="680322" y="4394041"/>
            <a:ext cx="8144135" cy="1117687"/>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31" name="Google Shape;131;p76"/>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76"/>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33" name="Google Shape;133;p76"/>
          <p:cNvSpPr txBox="1">
            <a:spLocks noGrp="1"/>
          </p:cNvSpPr>
          <p:nvPr>
            <p:ph type="sldNum" idx="12"/>
          </p:nvPr>
        </p:nvSpPr>
        <p:spPr>
          <a:xfrm>
            <a:off x="9255347" y="2750337"/>
            <a:ext cx="1171888" cy="135644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134"/>
        <p:cNvGrpSpPr/>
        <p:nvPr/>
      </p:nvGrpSpPr>
      <p:grpSpPr>
        <a:xfrm>
          <a:off x="0" y="0"/>
          <a:ext cx="0" cy="0"/>
          <a:chOff x="0" y="0"/>
          <a:chExt cx="0" cy="0"/>
        </a:xfrm>
      </p:grpSpPr>
      <p:pic>
        <p:nvPicPr>
          <p:cNvPr id="135" name="Google Shape;135;p77" descr="HD-ShadowLong.png"/>
          <p:cNvPicPr preferRelativeResize="0"/>
          <p:nvPr/>
        </p:nvPicPr>
        <p:blipFill rotWithShape="1">
          <a:blip r:embed="rId2">
            <a:alphaModFix/>
          </a:blip>
          <a:srcRect/>
          <a:stretch/>
        </p:blipFill>
        <p:spPr>
          <a:xfrm>
            <a:off x="2" y="1970240"/>
            <a:ext cx="10437812" cy="321164"/>
          </a:xfrm>
          <a:prstGeom prst="rect">
            <a:avLst/>
          </a:prstGeom>
          <a:noFill/>
          <a:ln>
            <a:noFill/>
          </a:ln>
        </p:spPr>
      </p:pic>
      <p:pic>
        <p:nvPicPr>
          <p:cNvPr id="136" name="Google Shape;136;p77" descr="HD-ShadowShort.png"/>
          <p:cNvPicPr preferRelativeResize="0"/>
          <p:nvPr/>
        </p:nvPicPr>
        <p:blipFill rotWithShape="1">
          <a:blip r:embed="rId3">
            <a:alphaModFix/>
          </a:blip>
          <a:srcRect/>
          <a:stretch/>
        </p:blipFill>
        <p:spPr>
          <a:xfrm>
            <a:off x="10585827" y="1971234"/>
            <a:ext cx="1602997" cy="144270"/>
          </a:xfrm>
          <a:prstGeom prst="rect">
            <a:avLst/>
          </a:prstGeom>
          <a:noFill/>
          <a:ln>
            <a:noFill/>
          </a:ln>
        </p:spPr>
      </p:pic>
      <p:sp>
        <p:nvSpPr>
          <p:cNvPr id="137" name="Google Shape;137;p77"/>
          <p:cNvSpPr/>
          <p:nvPr/>
        </p:nvSpPr>
        <p:spPr>
          <a:xfrm>
            <a:off x="1" y="609600"/>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7"/>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7"/>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77"/>
          <p:cNvSpPr txBox="1">
            <a:spLocks noGrp="1"/>
          </p:cNvSpPr>
          <p:nvPr>
            <p:ph type="body" idx="1"/>
          </p:nvPr>
        </p:nvSpPr>
        <p:spPr>
          <a:xfrm>
            <a:off x="680322" y="2336873"/>
            <a:ext cx="9613861" cy="3599316"/>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lt1"/>
              </a:buClr>
              <a:buSzPts val="2400"/>
              <a:buChar char="•"/>
              <a:defRPr sz="2400"/>
            </a:lvl1pPr>
            <a:lvl2pPr marL="914400" lvl="1" indent="-355600" algn="l">
              <a:lnSpc>
                <a:spcPct val="90000"/>
              </a:lnSpc>
              <a:spcBef>
                <a:spcPts val="500"/>
              </a:spcBef>
              <a:spcAft>
                <a:spcPts val="0"/>
              </a:spcAft>
              <a:buClr>
                <a:schemeClr val="lt1"/>
              </a:buClr>
              <a:buSzPts val="2000"/>
              <a:buChar char="•"/>
              <a:defRPr sz="2000"/>
            </a:lvl2pPr>
            <a:lvl3pPr marL="1371600" lvl="2" indent="-342900" algn="l">
              <a:lnSpc>
                <a:spcPct val="90000"/>
              </a:lnSpc>
              <a:spcBef>
                <a:spcPts val="500"/>
              </a:spcBef>
              <a:spcAft>
                <a:spcPts val="0"/>
              </a:spcAft>
              <a:buClr>
                <a:schemeClr val="lt1"/>
              </a:buClr>
              <a:buSzPts val="1800"/>
              <a:buChar char="•"/>
              <a:defRPr sz="1800"/>
            </a:lvl3pPr>
            <a:lvl4pPr marL="1828800" lvl="3" indent="-330200" algn="l">
              <a:lnSpc>
                <a:spcPct val="90000"/>
              </a:lnSpc>
              <a:spcBef>
                <a:spcPts val="500"/>
              </a:spcBef>
              <a:spcAft>
                <a:spcPts val="0"/>
              </a:spcAft>
              <a:buClr>
                <a:schemeClr val="lt1"/>
              </a:buClr>
              <a:buSzPts val="1600"/>
              <a:buChar char="•"/>
              <a:defRPr sz="1600"/>
            </a:lvl4pPr>
            <a:lvl5pPr marL="2286000" lvl="4" indent="-330200" algn="l">
              <a:lnSpc>
                <a:spcPct val="90000"/>
              </a:lnSpc>
              <a:spcBef>
                <a:spcPts val="500"/>
              </a:spcBef>
              <a:spcAft>
                <a:spcPts val="0"/>
              </a:spcAft>
              <a:buClr>
                <a:schemeClr val="lt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1" name="Google Shape;141;p77"/>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77"/>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43" name="Google Shape;143;p77"/>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ormal con fuente ">
  <p:cSld name="Normal con fuente ">
    <p:bg>
      <p:bgPr>
        <a:solidFill>
          <a:schemeClr val="lt1"/>
        </a:solidFill>
        <a:effectLst/>
      </p:bgPr>
    </p:bg>
    <p:spTree>
      <p:nvGrpSpPr>
        <p:cNvPr id="1" name="Shape 24"/>
        <p:cNvGrpSpPr/>
        <p:nvPr/>
      </p:nvGrpSpPr>
      <p:grpSpPr>
        <a:xfrm>
          <a:off x="0" y="0"/>
          <a:ext cx="0" cy="0"/>
          <a:chOff x="0" y="0"/>
          <a:chExt cx="0" cy="0"/>
        </a:xfrm>
      </p:grpSpPr>
      <p:sp>
        <p:nvSpPr>
          <p:cNvPr id="25" name="Google Shape;25;p61"/>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3000"/>
              <a:buFont typeface="Calibri"/>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61"/>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27" name="Google Shape;27;p61"/>
          <p:cNvSpPr txBox="1"/>
          <p:nvPr/>
        </p:nvSpPr>
        <p:spPr>
          <a:xfrm>
            <a:off x="5176316" y="6484429"/>
            <a:ext cx="662361" cy="21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28" name="Google Shape;28;p61"/>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23850" algn="l">
              <a:lnSpc>
                <a:spcPct val="85000"/>
              </a:lnSpc>
              <a:spcBef>
                <a:spcPts val="450"/>
              </a:spcBef>
              <a:spcAft>
                <a:spcPts val="0"/>
              </a:spcAft>
              <a:buClr>
                <a:srgbClr val="262626"/>
              </a:buClr>
              <a:buSzPts val="1500"/>
              <a:buChar char=" "/>
              <a:defRPr/>
            </a:lvl3pPr>
            <a:lvl4pPr marL="1828800" lvl="3" indent="-314325" algn="l">
              <a:lnSpc>
                <a:spcPct val="85000"/>
              </a:lnSpc>
              <a:spcBef>
                <a:spcPts val="450"/>
              </a:spcBef>
              <a:spcAft>
                <a:spcPts val="0"/>
              </a:spcAft>
              <a:buClr>
                <a:srgbClr val="262626"/>
              </a:buClr>
              <a:buSzPts val="1350"/>
              <a:buChar char=" "/>
              <a:defRPr/>
            </a:lvl4pPr>
            <a:lvl5pPr marL="2286000" lvl="4" indent="-314325" algn="l">
              <a:lnSpc>
                <a:spcPct val="85000"/>
              </a:lnSpc>
              <a:spcBef>
                <a:spcPts val="450"/>
              </a:spcBef>
              <a:spcAft>
                <a:spcPts val="0"/>
              </a:spcAft>
              <a:buClr>
                <a:srgbClr val="262626"/>
              </a:buClr>
              <a:buSzPts val="135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cxnSp>
        <p:nvCxnSpPr>
          <p:cNvPr id="29" name="Google Shape;29;p61"/>
          <p:cNvCxnSpPr/>
          <p:nvPr/>
        </p:nvCxnSpPr>
        <p:spPr>
          <a:xfrm>
            <a:off x="623395" y="1772816"/>
            <a:ext cx="10772775" cy="0"/>
          </a:xfrm>
          <a:prstGeom prst="straightConnector1">
            <a:avLst/>
          </a:prstGeom>
          <a:noFill/>
          <a:ln w="9525" cap="flat" cmpd="sng">
            <a:solidFill>
              <a:schemeClr val="accent1"/>
            </a:solidFill>
            <a:prstDash val="solid"/>
            <a:round/>
            <a:headEnd type="none" w="sm" len="sm"/>
            <a:tailEnd type="none" w="sm" len="sm"/>
          </a:ln>
        </p:spPr>
      </p:cxnSp>
      <p:sp>
        <p:nvSpPr>
          <p:cNvPr id="30" name="Google Shape;30;p61"/>
          <p:cNvSpPr txBox="1">
            <a:spLocks noGrp="1"/>
          </p:cNvSpPr>
          <p:nvPr>
            <p:ph type="dt" idx="10"/>
          </p:nvPr>
        </p:nvSpPr>
        <p:spPr>
          <a:xfrm>
            <a:off x="2567608" y="6543223"/>
            <a:ext cx="825989" cy="25608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050">
                <a:solidFill>
                  <a:srgbClr val="BFBFB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050">
                <a:solidFill>
                  <a:srgbClr val="BFBFB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2" name="Google Shape;32;p61"/>
          <p:cNvSpPr txBox="1"/>
          <p:nvPr/>
        </p:nvSpPr>
        <p:spPr>
          <a:xfrm>
            <a:off x="5176316" y="6484429"/>
            <a:ext cx="662361" cy="21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cxnSp>
        <p:nvCxnSpPr>
          <p:cNvPr id="33" name="Google Shape;33;p61"/>
          <p:cNvCxnSpPr/>
          <p:nvPr/>
        </p:nvCxnSpPr>
        <p:spPr>
          <a:xfrm>
            <a:off x="623395" y="1772816"/>
            <a:ext cx="10772775"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44"/>
        <p:cNvGrpSpPr/>
        <p:nvPr/>
      </p:nvGrpSpPr>
      <p:grpSpPr>
        <a:xfrm>
          <a:off x="0" y="0"/>
          <a:ext cx="0" cy="0"/>
          <a:chOff x="0" y="0"/>
          <a:chExt cx="0" cy="0"/>
        </a:xfrm>
      </p:grpSpPr>
      <p:pic>
        <p:nvPicPr>
          <p:cNvPr id="145" name="Google Shape;145;p78" descr="HD-ShadowLong.png"/>
          <p:cNvPicPr preferRelativeResize="0"/>
          <p:nvPr/>
        </p:nvPicPr>
        <p:blipFill rotWithShape="1">
          <a:blip r:embed="rId2">
            <a:alphaModFix/>
          </a:blip>
          <a:srcRect/>
          <a:stretch/>
        </p:blipFill>
        <p:spPr>
          <a:xfrm>
            <a:off x="-1" y="4086907"/>
            <a:ext cx="10437812" cy="321164"/>
          </a:xfrm>
          <a:prstGeom prst="rect">
            <a:avLst/>
          </a:prstGeom>
          <a:noFill/>
          <a:ln>
            <a:noFill/>
          </a:ln>
        </p:spPr>
      </p:pic>
      <p:pic>
        <p:nvPicPr>
          <p:cNvPr id="146" name="Google Shape;146;p78" descr="HD-ShadowShort.png"/>
          <p:cNvPicPr preferRelativeResize="0"/>
          <p:nvPr/>
        </p:nvPicPr>
        <p:blipFill rotWithShape="1">
          <a:blip r:embed="rId3">
            <a:alphaModFix/>
          </a:blip>
          <a:srcRect/>
          <a:stretch/>
        </p:blipFill>
        <p:spPr>
          <a:xfrm>
            <a:off x="10585824" y="4087901"/>
            <a:ext cx="1602997" cy="144270"/>
          </a:xfrm>
          <a:prstGeom prst="rect">
            <a:avLst/>
          </a:prstGeom>
          <a:noFill/>
          <a:ln>
            <a:noFill/>
          </a:ln>
        </p:spPr>
      </p:pic>
      <p:sp>
        <p:nvSpPr>
          <p:cNvPr id="147" name="Google Shape;147;p78"/>
          <p:cNvSpPr/>
          <p:nvPr/>
        </p:nvSpPr>
        <p:spPr>
          <a:xfrm>
            <a:off x="-2" y="2726267"/>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8"/>
          <p:cNvSpPr/>
          <p:nvPr/>
        </p:nvSpPr>
        <p:spPr>
          <a:xfrm>
            <a:off x="10585826" y="2726267"/>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8"/>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78"/>
          <p:cNvSpPr txBox="1">
            <a:spLocks noGrp="1"/>
          </p:cNvSpPr>
          <p:nvPr>
            <p:ph type="body" idx="1"/>
          </p:nvPr>
        </p:nvSpPr>
        <p:spPr>
          <a:xfrm>
            <a:off x="680322" y="4232173"/>
            <a:ext cx="9613860" cy="170401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51" name="Google Shape;151;p78"/>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78"/>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53" name="Google Shape;153;p78"/>
          <p:cNvSpPr txBox="1">
            <a:spLocks noGrp="1"/>
          </p:cNvSpPr>
          <p:nvPr>
            <p:ph type="sldNum" idx="12"/>
          </p:nvPr>
        </p:nvSpPr>
        <p:spPr>
          <a:xfrm>
            <a:off x="10729457" y="286989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os objetos de contenido" type="twoObj">
  <p:cSld name="TWO_OBJECTS">
    <p:spTree>
      <p:nvGrpSpPr>
        <p:cNvPr id="1" name="Shape 154"/>
        <p:cNvGrpSpPr/>
        <p:nvPr/>
      </p:nvGrpSpPr>
      <p:grpSpPr>
        <a:xfrm>
          <a:off x="0" y="0"/>
          <a:ext cx="0" cy="0"/>
          <a:chOff x="0" y="0"/>
          <a:chExt cx="0" cy="0"/>
        </a:xfrm>
      </p:grpSpPr>
      <p:pic>
        <p:nvPicPr>
          <p:cNvPr id="155" name="Google Shape;155;p79" descr="HD-ShadowLong.png"/>
          <p:cNvPicPr preferRelativeResize="0"/>
          <p:nvPr/>
        </p:nvPicPr>
        <p:blipFill rotWithShape="1">
          <a:blip r:embed="rId2">
            <a:alphaModFix/>
          </a:blip>
          <a:srcRect/>
          <a:stretch/>
        </p:blipFill>
        <p:spPr>
          <a:xfrm>
            <a:off x="2" y="1970240"/>
            <a:ext cx="10437812" cy="321164"/>
          </a:xfrm>
          <a:prstGeom prst="rect">
            <a:avLst/>
          </a:prstGeom>
          <a:noFill/>
          <a:ln>
            <a:noFill/>
          </a:ln>
        </p:spPr>
      </p:pic>
      <p:pic>
        <p:nvPicPr>
          <p:cNvPr id="156" name="Google Shape;156;p79" descr="HD-ShadowShort.png"/>
          <p:cNvPicPr preferRelativeResize="0"/>
          <p:nvPr/>
        </p:nvPicPr>
        <p:blipFill rotWithShape="1">
          <a:blip r:embed="rId3">
            <a:alphaModFix/>
          </a:blip>
          <a:srcRect/>
          <a:stretch/>
        </p:blipFill>
        <p:spPr>
          <a:xfrm>
            <a:off x="10585827" y="1971234"/>
            <a:ext cx="1602997" cy="144270"/>
          </a:xfrm>
          <a:prstGeom prst="rect">
            <a:avLst/>
          </a:prstGeom>
          <a:noFill/>
          <a:ln>
            <a:noFill/>
          </a:ln>
        </p:spPr>
      </p:pic>
      <p:sp>
        <p:nvSpPr>
          <p:cNvPr id="157" name="Google Shape;157;p79"/>
          <p:cNvSpPr/>
          <p:nvPr/>
        </p:nvSpPr>
        <p:spPr>
          <a:xfrm>
            <a:off x="1" y="609600"/>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9"/>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9"/>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79"/>
          <p:cNvSpPr txBox="1">
            <a:spLocks noGrp="1"/>
          </p:cNvSpPr>
          <p:nvPr>
            <p:ph type="body" idx="1"/>
          </p:nvPr>
        </p:nvSpPr>
        <p:spPr>
          <a:xfrm>
            <a:off x="680321" y="2336873"/>
            <a:ext cx="4698359"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1" name="Google Shape;161;p79"/>
          <p:cNvSpPr txBox="1">
            <a:spLocks noGrp="1"/>
          </p:cNvSpPr>
          <p:nvPr>
            <p:ph type="body" idx="2"/>
          </p:nvPr>
        </p:nvSpPr>
        <p:spPr>
          <a:xfrm>
            <a:off x="5594123" y="2336873"/>
            <a:ext cx="4700059"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2" name="Google Shape;162;p79"/>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79"/>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64" name="Google Shape;164;p79"/>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65"/>
        <p:cNvGrpSpPr/>
        <p:nvPr/>
      </p:nvGrpSpPr>
      <p:grpSpPr>
        <a:xfrm>
          <a:off x="0" y="0"/>
          <a:ext cx="0" cy="0"/>
          <a:chOff x="0" y="0"/>
          <a:chExt cx="0" cy="0"/>
        </a:xfrm>
      </p:grpSpPr>
      <p:pic>
        <p:nvPicPr>
          <p:cNvPr id="166" name="Google Shape;166;p80" descr="HD-ShadowLong.png"/>
          <p:cNvPicPr preferRelativeResize="0"/>
          <p:nvPr/>
        </p:nvPicPr>
        <p:blipFill rotWithShape="1">
          <a:blip r:embed="rId2">
            <a:alphaModFix/>
          </a:blip>
          <a:srcRect/>
          <a:stretch/>
        </p:blipFill>
        <p:spPr>
          <a:xfrm>
            <a:off x="2" y="1970240"/>
            <a:ext cx="10437812" cy="321164"/>
          </a:xfrm>
          <a:prstGeom prst="rect">
            <a:avLst/>
          </a:prstGeom>
          <a:noFill/>
          <a:ln>
            <a:noFill/>
          </a:ln>
        </p:spPr>
      </p:pic>
      <p:pic>
        <p:nvPicPr>
          <p:cNvPr id="167" name="Google Shape;167;p80" descr="HD-ShadowShort.png"/>
          <p:cNvPicPr preferRelativeResize="0"/>
          <p:nvPr/>
        </p:nvPicPr>
        <p:blipFill rotWithShape="1">
          <a:blip r:embed="rId3">
            <a:alphaModFix/>
          </a:blip>
          <a:srcRect/>
          <a:stretch/>
        </p:blipFill>
        <p:spPr>
          <a:xfrm>
            <a:off x="10585827" y="1971234"/>
            <a:ext cx="1602997" cy="144270"/>
          </a:xfrm>
          <a:prstGeom prst="rect">
            <a:avLst/>
          </a:prstGeom>
          <a:noFill/>
          <a:ln>
            <a:noFill/>
          </a:ln>
        </p:spPr>
      </p:pic>
      <p:sp>
        <p:nvSpPr>
          <p:cNvPr id="168" name="Google Shape;168;p80"/>
          <p:cNvSpPr/>
          <p:nvPr/>
        </p:nvSpPr>
        <p:spPr>
          <a:xfrm>
            <a:off x="1" y="609600"/>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0"/>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0"/>
          <p:cNvSpPr txBox="1">
            <a:spLocks noGrp="1"/>
          </p:cNvSpPr>
          <p:nvPr>
            <p:ph type="title"/>
          </p:nvPr>
        </p:nvSpPr>
        <p:spPr>
          <a:xfrm>
            <a:off x="680321" y="753231"/>
            <a:ext cx="9613863" cy="108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80"/>
          <p:cNvSpPr txBox="1">
            <a:spLocks noGrp="1"/>
          </p:cNvSpPr>
          <p:nvPr>
            <p:ph type="body" idx="1"/>
          </p:nvPr>
        </p:nvSpPr>
        <p:spPr>
          <a:xfrm>
            <a:off x="906351" y="2336875"/>
            <a:ext cx="4472327" cy="69313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2" name="Google Shape;172;p80"/>
          <p:cNvSpPr txBox="1">
            <a:spLocks noGrp="1"/>
          </p:cNvSpPr>
          <p:nvPr>
            <p:ph type="body" idx="2"/>
          </p:nvPr>
        </p:nvSpPr>
        <p:spPr>
          <a:xfrm>
            <a:off x="680323" y="3030010"/>
            <a:ext cx="4698355"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3" name="Google Shape;173;p80"/>
          <p:cNvSpPr txBox="1">
            <a:spLocks noGrp="1"/>
          </p:cNvSpPr>
          <p:nvPr>
            <p:ph type="body" idx="3"/>
          </p:nvPr>
        </p:nvSpPr>
        <p:spPr>
          <a:xfrm>
            <a:off x="5820155" y="2336873"/>
            <a:ext cx="4474028" cy="69207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4" name="Google Shape;174;p80"/>
          <p:cNvSpPr txBox="1">
            <a:spLocks noGrp="1"/>
          </p:cNvSpPr>
          <p:nvPr>
            <p:ph type="body" idx="4"/>
          </p:nvPr>
        </p:nvSpPr>
        <p:spPr>
          <a:xfrm>
            <a:off x="5594124" y="3030010"/>
            <a:ext cx="4700059"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5" name="Google Shape;175;p80"/>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80"/>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77" name="Google Shape;177;p80"/>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78"/>
        <p:cNvGrpSpPr/>
        <p:nvPr/>
      </p:nvGrpSpPr>
      <p:grpSpPr>
        <a:xfrm>
          <a:off x="0" y="0"/>
          <a:ext cx="0" cy="0"/>
          <a:chOff x="0" y="0"/>
          <a:chExt cx="0" cy="0"/>
        </a:xfrm>
      </p:grpSpPr>
      <p:pic>
        <p:nvPicPr>
          <p:cNvPr id="179" name="Google Shape;179;p81" descr="HD-ShadowLong.png"/>
          <p:cNvPicPr preferRelativeResize="0"/>
          <p:nvPr/>
        </p:nvPicPr>
        <p:blipFill rotWithShape="1">
          <a:blip r:embed="rId2">
            <a:alphaModFix/>
          </a:blip>
          <a:srcRect/>
          <a:stretch/>
        </p:blipFill>
        <p:spPr>
          <a:xfrm>
            <a:off x="2" y="1970240"/>
            <a:ext cx="10437812" cy="321164"/>
          </a:xfrm>
          <a:prstGeom prst="rect">
            <a:avLst/>
          </a:prstGeom>
          <a:noFill/>
          <a:ln>
            <a:noFill/>
          </a:ln>
        </p:spPr>
      </p:pic>
      <p:pic>
        <p:nvPicPr>
          <p:cNvPr id="180" name="Google Shape;180;p81" descr="HD-ShadowShort.png"/>
          <p:cNvPicPr preferRelativeResize="0"/>
          <p:nvPr/>
        </p:nvPicPr>
        <p:blipFill rotWithShape="1">
          <a:blip r:embed="rId3">
            <a:alphaModFix/>
          </a:blip>
          <a:srcRect/>
          <a:stretch/>
        </p:blipFill>
        <p:spPr>
          <a:xfrm>
            <a:off x="10585827" y="1971234"/>
            <a:ext cx="1602997" cy="144270"/>
          </a:xfrm>
          <a:prstGeom prst="rect">
            <a:avLst/>
          </a:prstGeom>
          <a:noFill/>
          <a:ln>
            <a:noFill/>
          </a:ln>
        </p:spPr>
      </p:pic>
      <p:sp>
        <p:nvSpPr>
          <p:cNvPr id="181" name="Google Shape;181;p81"/>
          <p:cNvSpPr/>
          <p:nvPr/>
        </p:nvSpPr>
        <p:spPr>
          <a:xfrm>
            <a:off x="1" y="609600"/>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1"/>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1"/>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81"/>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81"/>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86" name="Google Shape;186;p81"/>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87"/>
        <p:cNvGrpSpPr/>
        <p:nvPr/>
      </p:nvGrpSpPr>
      <p:grpSpPr>
        <a:xfrm>
          <a:off x="0" y="0"/>
          <a:ext cx="0" cy="0"/>
          <a:chOff x="0" y="0"/>
          <a:chExt cx="0" cy="0"/>
        </a:xfrm>
      </p:grpSpPr>
      <p:pic>
        <p:nvPicPr>
          <p:cNvPr id="188" name="Google Shape;188;p82" descr="HD-ShadowShort.png"/>
          <p:cNvPicPr preferRelativeResize="0"/>
          <p:nvPr/>
        </p:nvPicPr>
        <p:blipFill rotWithShape="1">
          <a:blip r:embed="rId2">
            <a:alphaModFix/>
          </a:blip>
          <a:srcRect/>
          <a:stretch/>
        </p:blipFill>
        <p:spPr>
          <a:xfrm>
            <a:off x="10585827" y="1971234"/>
            <a:ext cx="1602997" cy="144270"/>
          </a:xfrm>
          <a:prstGeom prst="rect">
            <a:avLst/>
          </a:prstGeom>
          <a:noFill/>
          <a:ln>
            <a:noFill/>
          </a:ln>
        </p:spPr>
      </p:pic>
      <p:sp>
        <p:nvSpPr>
          <p:cNvPr id="189" name="Google Shape;189;p82"/>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2"/>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82"/>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192" name="Google Shape;192;p82"/>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ido con leyenda" type="objTx">
  <p:cSld name="OBJECT_WITH_CAPTION_TEXT">
    <p:spTree>
      <p:nvGrpSpPr>
        <p:cNvPr id="1" name="Shape 193"/>
        <p:cNvGrpSpPr/>
        <p:nvPr/>
      </p:nvGrpSpPr>
      <p:grpSpPr>
        <a:xfrm>
          <a:off x="0" y="0"/>
          <a:ext cx="0" cy="0"/>
          <a:chOff x="0" y="0"/>
          <a:chExt cx="0" cy="0"/>
        </a:xfrm>
      </p:grpSpPr>
      <p:pic>
        <p:nvPicPr>
          <p:cNvPr id="194" name="Google Shape;194;p83" descr="HD-ShadowLong.png"/>
          <p:cNvPicPr preferRelativeResize="0"/>
          <p:nvPr/>
        </p:nvPicPr>
        <p:blipFill rotWithShape="1">
          <a:blip r:embed="rId2">
            <a:alphaModFix/>
          </a:blip>
          <a:srcRect/>
          <a:stretch/>
        </p:blipFill>
        <p:spPr>
          <a:xfrm>
            <a:off x="2" y="1970240"/>
            <a:ext cx="10437812" cy="321164"/>
          </a:xfrm>
          <a:prstGeom prst="rect">
            <a:avLst/>
          </a:prstGeom>
          <a:noFill/>
          <a:ln>
            <a:noFill/>
          </a:ln>
        </p:spPr>
      </p:pic>
      <p:pic>
        <p:nvPicPr>
          <p:cNvPr id="195" name="Google Shape;195;p83" descr="HD-ShadowShort.png"/>
          <p:cNvPicPr preferRelativeResize="0"/>
          <p:nvPr/>
        </p:nvPicPr>
        <p:blipFill rotWithShape="1">
          <a:blip r:embed="rId3">
            <a:alphaModFix/>
          </a:blip>
          <a:srcRect/>
          <a:stretch/>
        </p:blipFill>
        <p:spPr>
          <a:xfrm>
            <a:off x="10585827" y="1971234"/>
            <a:ext cx="1602997" cy="144270"/>
          </a:xfrm>
          <a:prstGeom prst="rect">
            <a:avLst/>
          </a:prstGeom>
          <a:noFill/>
          <a:ln>
            <a:noFill/>
          </a:ln>
        </p:spPr>
      </p:pic>
      <p:sp>
        <p:nvSpPr>
          <p:cNvPr id="196" name="Google Shape;196;p83"/>
          <p:cNvSpPr/>
          <p:nvPr/>
        </p:nvSpPr>
        <p:spPr>
          <a:xfrm>
            <a:off x="1" y="609600"/>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3"/>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3"/>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83"/>
          <p:cNvSpPr txBox="1">
            <a:spLocks noGrp="1"/>
          </p:cNvSpPr>
          <p:nvPr>
            <p:ph type="body" idx="1"/>
          </p:nvPr>
        </p:nvSpPr>
        <p:spPr>
          <a:xfrm>
            <a:off x="4685847" y="2336875"/>
            <a:ext cx="5608336" cy="35993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0" name="Google Shape;200;p83"/>
          <p:cNvSpPr txBox="1">
            <a:spLocks noGrp="1"/>
          </p:cNvSpPr>
          <p:nvPr>
            <p:ph type="body" idx="2"/>
          </p:nvPr>
        </p:nvSpPr>
        <p:spPr>
          <a:xfrm>
            <a:off x="680322" y="2336874"/>
            <a:ext cx="3790079" cy="359931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01" name="Google Shape;201;p83"/>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83"/>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203" name="Google Shape;203;p83"/>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204"/>
        <p:cNvGrpSpPr/>
        <p:nvPr/>
      </p:nvGrpSpPr>
      <p:grpSpPr>
        <a:xfrm>
          <a:off x="0" y="0"/>
          <a:ext cx="0" cy="0"/>
          <a:chOff x="0" y="0"/>
          <a:chExt cx="0" cy="0"/>
        </a:xfrm>
      </p:grpSpPr>
      <p:pic>
        <p:nvPicPr>
          <p:cNvPr id="205" name="Google Shape;205;p84" descr="HD-ShadowLong.png"/>
          <p:cNvPicPr preferRelativeResize="0"/>
          <p:nvPr/>
        </p:nvPicPr>
        <p:blipFill rotWithShape="1">
          <a:blip r:embed="rId2">
            <a:alphaModFix/>
          </a:blip>
          <a:srcRect/>
          <a:stretch/>
        </p:blipFill>
        <p:spPr>
          <a:xfrm>
            <a:off x="2" y="1970240"/>
            <a:ext cx="10437812" cy="321164"/>
          </a:xfrm>
          <a:prstGeom prst="rect">
            <a:avLst/>
          </a:prstGeom>
          <a:noFill/>
          <a:ln>
            <a:noFill/>
          </a:ln>
        </p:spPr>
      </p:pic>
      <p:pic>
        <p:nvPicPr>
          <p:cNvPr id="206" name="Google Shape;206;p84" descr="HD-ShadowShort.png"/>
          <p:cNvPicPr preferRelativeResize="0"/>
          <p:nvPr/>
        </p:nvPicPr>
        <p:blipFill rotWithShape="1">
          <a:blip r:embed="rId3">
            <a:alphaModFix/>
          </a:blip>
          <a:srcRect/>
          <a:stretch/>
        </p:blipFill>
        <p:spPr>
          <a:xfrm>
            <a:off x="10585827" y="1971234"/>
            <a:ext cx="1602997" cy="144270"/>
          </a:xfrm>
          <a:prstGeom prst="rect">
            <a:avLst/>
          </a:prstGeom>
          <a:noFill/>
          <a:ln>
            <a:noFill/>
          </a:ln>
        </p:spPr>
      </p:pic>
      <p:sp>
        <p:nvSpPr>
          <p:cNvPr id="207" name="Google Shape;207;p84"/>
          <p:cNvSpPr/>
          <p:nvPr/>
        </p:nvSpPr>
        <p:spPr>
          <a:xfrm>
            <a:off x="1" y="609600"/>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4"/>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4"/>
          <p:cNvSpPr txBox="1">
            <a:spLocks noGrp="1"/>
          </p:cNvSpPr>
          <p:nvPr>
            <p:ph type="title"/>
          </p:nvPr>
        </p:nvSpPr>
        <p:spPr>
          <a:xfrm>
            <a:off x="680324" y="753228"/>
            <a:ext cx="9613857"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84"/>
          <p:cNvSpPr>
            <a:spLocks noGrp="1"/>
          </p:cNvSpPr>
          <p:nvPr>
            <p:ph type="pic" idx="2"/>
          </p:nvPr>
        </p:nvSpPr>
        <p:spPr>
          <a:xfrm>
            <a:off x="4868334" y="2336874"/>
            <a:ext cx="5425849" cy="3599312"/>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211" name="Google Shape;211;p84"/>
          <p:cNvSpPr txBox="1">
            <a:spLocks noGrp="1"/>
          </p:cNvSpPr>
          <p:nvPr>
            <p:ph type="body" idx="1"/>
          </p:nvPr>
        </p:nvSpPr>
        <p:spPr>
          <a:xfrm>
            <a:off x="680323" y="2336875"/>
            <a:ext cx="3876256" cy="35993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12" name="Google Shape;212;p84"/>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84"/>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214" name="Google Shape;214;p84"/>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ista panorámica con leyenda">
  <p:cSld name="Vista panorámica con leyenda">
    <p:spTree>
      <p:nvGrpSpPr>
        <p:cNvPr id="1" name="Shape 215"/>
        <p:cNvGrpSpPr/>
        <p:nvPr/>
      </p:nvGrpSpPr>
      <p:grpSpPr>
        <a:xfrm>
          <a:off x="0" y="0"/>
          <a:ext cx="0" cy="0"/>
          <a:chOff x="0" y="0"/>
          <a:chExt cx="0" cy="0"/>
        </a:xfrm>
      </p:grpSpPr>
      <p:pic>
        <p:nvPicPr>
          <p:cNvPr id="216" name="Google Shape;216;p85" descr="HD-ShadowLong.png"/>
          <p:cNvPicPr preferRelativeResize="0"/>
          <p:nvPr/>
        </p:nvPicPr>
        <p:blipFill rotWithShape="1">
          <a:blip r:embed="rId2">
            <a:alphaModFix/>
          </a:blip>
          <a:srcRect/>
          <a:stretch/>
        </p:blipFill>
        <p:spPr>
          <a:xfrm>
            <a:off x="2" y="5928628"/>
            <a:ext cx="10437812" cy="321164"/>
          </a:xfrm>
          <a:prstGeom prst="rect">
            <a:avLst/>
          </a:prstGeom>
          <a:noFill/>
          <a:ln>
            <a:noFill/>
          </a:ln>
        </p:spPr>
      </p:pic>
      <p:pic>
        <p:nvPicPr>
          <p:cNvPr id="217" name="Google Shape;217;p85" descr="HD-ShadowShort.png"/>
          <p:cNvPicPr preferRelativeResize="0"/>
          <p:nvPr/>
        </p:nvPicPr>
        <p:blipFill rotWithShape="1">
          <a:blip r:embed="rId3">
            <a:alphaModFix/>
          </a:blip>
          <a:srcRect/>
          <a:stretch/>
        </p:blipFill>
        <p:spPr>
          <a:xfrm>
            <a:off x="10585827" y="5929622"/>
            <a:ext cx="1602997" cy="144270"/>
          </a:xfrm>
          <a:prstGeom prst="rect">
            <a:avLst/>
          </a:prstGeom>
          <a:noFill/>
          <a:ln>
            <a:noFill/>
          </a:ln>
        </p:spPr>
      </p:pic>
      <p:sp>
        <p:nvSpPr>
          <p:cNvPr id="218" name="Google Shape;218;p85"/>
          <p:cNvSpPr/>
          <p:nvPr/>
        </p:nvSpPr>
        <p:spPr>
          <a:xfrm>
            <a:off x="1" y="4567988"/>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5"/>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5"/>
          <p:cNvSpPr txBox="1">
            <a:spLocks noGrp="1"/>
          </p:cNvSpPr>
          <p:nvPr>
            <p:ph type="title"/>
          </p:nvPr>
        </p:nvSpPr>
        <p:spPr>
          <a:xfrm>
            <a:off x="680323" y="4711618"/>
            <a:ext cx="9613859" cy="4530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85"/>
          <p:cNvSpPr>
            <a:spLocks noGrp="1"/>
          </p:cNvSpPr>
          <p:nvPr>
            <p:ph type="pic" idx="2"/>
          </p:nvPr>
        </p:nvSpPr>
        <p:spPr>
          <a:xfrm>
            <a:off x="680323" y="609599"/>
            <a:ext cx="9613859" cy="3589575"/>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222" name="Google Shape;222;p85"/>
          <p:cNvSpPr txBox="1">
            <a:spLocks noGrp="1"/>
          </p:cNvSpPr>
          <p:nvPr>
            <p:ph type="body" idx="1"/>
          </p:nvPr>
        </p:nvSpPr>
        <p:spPr>
          <a:xfrm>
            <a:off x="680319" y="5169585"/>
            <a:ext cx="9613863" cy="622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23" name="Google Shape;223;p85"/>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85"/>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225" name="Google Shape;225;p85"/>
          <p:cNvSpPr txBox="1">
            <a:spLocks noGrp="1"/>
          </p:cNvSpPr>
          <p:nvPr>
            <p:ph type="sldNum" idx="12"/>
          </p:nvPr>
        </p:nvSpPr>
        <p:spPr>
          <a:xfrm>
            <a:off x="10729457" y="4711311"/>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ítulo y leyenda">
  <p:cSld name="Título y leyenda">
    <p:spTree>
      <p:nvGrpSpPr>
        <p:cNvPr id="1" name="Shape 226"/>
        <p:cNvGrpSpPr/>
        <p:nvPr/>
      </p:nvGrpSpPr>
      <p:grpSpPr>
        <a:xfrm>
          <a:off x="0" y="0"/>
          <a:ext cx="0" cy="0"/>
          <a:chOff x="0" y="0"/>
          <a:chExt cx="0" cy="0"/>
        </a:xfrm>
      </p:grpSpPr>
      <p:pic>
        <p:nvPicPr>
          <p:cNvPr id="227" name="Google Shape;227;p86" descr="HD-ShadowLong.png"/>
          <p:cNvPicPr preferRelativeResize="0"/>
          <p:nvPr/>
        </p:nvPicPr>
        <p:blipFill rotWithShape="1">
          <a:blip r:embed="rId2">
            <a:alphaModFix/>
          </a:blip>
          <a:srcRect/>
          <a:stretch/>
        </p:blipFill>
        <p:spPr>
          <a:xfrm>
            <a:off x="2" y="5928628"/>
            <a:ext cx="10437812" cy="321164"/>
          </a:xfrm>
          <a:prstGeom prst="rect">
            <a:avLst/>
          </a:prstGeom>
          <a:noFill/>
          <a:ln>
            <a:noFill/>
          </a:ln>
        </p:spPr>
      </p:pic>
      <p:pic>
        <p:nvPicPr>
          <p:cNvPr id="228" name="Google Shape;228;p86" descr="HD-ShadowShort.png"/>
          <p:cNvPicPr preferRelativeResize="0"/>
          <p:nvPr/>
        </p:nvPicPr>
        <p:blipFill rotWithShape="1">
          <a:blip r:embed="rId3">
            <a:alphaModFix/>
          </a:blip>
          <a:srcRect/>
          <a:stretch/>
        </p:blipFill>
        <p:spPr>
          <a:xfrm>
            <a:off x="10585827" y="5929622"/>
            <a:ext cx="1602997" cy="144270"/>
          </a:xfrm>
          <a:prstGeom prst="rect">
            <a:avLst/>
          </a:prstGeom>
          <a:noFill/>
          <a:ln>
            <a:noFill/>
          </a:ln>
        </p:spPr>
      </p:pic>
      <p:sp>
        <p:nvSpPr>
          <p:cNvPr id="229" name="Google Shape;229;p86"/>
          <p:cNvSpPr/>
          <p:nvPr/>
        </p:nvSpPr>
        <p:spPr>
          <a:xfrm>
            <a:off x="1" y="4567988"/>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6"/>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6"/>
          <p:cNvSpPr txBox="1">
            <a:spLocks noGrp="1"/>
          </p:cNvSpPr>
          <p:nvPr>
            <p:ph type="title"/>
          </p:nvPr>
        </p:nvSpPr>
        <p:spPr>
          <a:xfrm>
            <a:off x="680321" y="609597"/>
            <a:ext cx="9613859" cy="35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86"/>
          <p:cNvSpPr txBox="1">
            <a:spLocks noGrp="1"/>
          </p:cNvSpPr>
          <p:nvPr>
            <p:ph type="body" idx="1"/>
          </p:nvPr>
        </p:nvSpPr>
        <p:spPr>
          <a:xfrm>
            <a:off x="680323" y="4711617"/>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33" name="Google Shape;233;p86"/>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86"/>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235" name="Google Shape;235;p86"/>
          <p:cNvSpPr txBox="1">
            <a:spLocks noGrp="1"/>
          </p:cNvSpPr>
          <p:nvPr>
            <p:ph type="sldNum" idx="12"/>
          </p:nvPr>
        </p:nvSpPr>
        <p:spPr>
          <a:xfrm>
            <a:off x="10729457" y="471161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ita con leyenda">
  <p:cSld name="Cita con leyenda">
    <p:spTree>
      <p:nvGrpSpPr>
        <p:cNvPr id="1" name="Shape 236"/>
        <p:cNvGrpSpPr/>
        <p:nvPr/>
      </p:nvGrpSpPr>
      <p:grpSpPr>
        <a:xfrm>
          <a:off x="0" y="0"/>
          <a:ext cx="0" cy="0"/>
          <a:chOff x="0" y="0"/>
          <a:chExt cx="0" cy="0"/>
        </a:xfrm>
      </p:grpSpPr>
      <p:pic>
        <p:nvPicPr>
          <p:cNvPr id="237" name="Google Shape;237;p87" descr="HD-ShadowLong.png"/>
          <p:cNvPicPr preferRelativeResize="0"/>
          <p:nvPr/>
        </p:nvPicPr>
        <p:blipFill rotWithShape="1">
          <a:blip r:embed="rId2">
            <a:alphaModFix/>
          </a:blip>
          <a:srcRect/>
          <a:stretch/>
        </p:blipFill>
        <p:spPr>
          <a:xfrm>
            <a:off x="2" y="5928628"/>
            <a:ext cx="10437812" cy="321164"/>
          </a:xfrm>
          <a:prstGeom prst="rect">
            <a:avLst/>
          </a:prstGeom>
          <a:noFill/>
          <a:ln>
            <a:noFill/>
          </a:ln>
        </p:spPr>
      </p:pic>
      <p:pic>
        <p:nvPicPr>
          <p:cNvPr id="238" name="Google Shape;238;p87" descr="HD-ShadowShort.png"/>
          <p:cNvPicPr preferRelativeResize="0"/>
          <p:nvPr/>
        </p:nvPicPr>
        <p:blipFill rotWithShape="1">
          <a:blip r:embed="rId3">
            <a:alphaModFix/>
          </a:blip>
          <a:srcRect/>
          <a:stretch/>
        </p:blipFill>
        <p:spPr>
          <a:xfrm>
            <a:off x="10585827" y="5929622"/>
            <a:ext cx="1602997" cy="144270"/>
          </a:xfrm>
          <a:prstGeom prst="rect">
            <a:avLst/>
          </a:prstGeom>
          <a:noFill/>
          <a:ln>
            <a:noFill/>
          </a:ln>
        </p:spPr>
      </p:pic>
      <p:sp>
        <p:nvSpPr>
          <p:cNvPr id="239" name="Google Shape;239;p87"/>
          <p:cNvSpPr/>
          <p:nvPr/>
        </p:nvSpPr>
        <p:spPr>
          <a:xfrm>
            <a:off x="1" y="4567988"/>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7"/>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7"/>
          <p:cNvSpPr txBox="1">
            <a:spLocks noGrp="1"/>
          </p:cNvSpPr>
          <p:nvPr>
            <p:ph type="title"/>
          </p:nvPr>
        </p:nvSpPr>
        <p:spPr>
          <a:xfrm>
            <a:off x="1127856" y="609599"/>
            <a:ext cx="8718877" cy="30360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87"/>
          <p:cNvSpPr txBox="1">
            <a:spLocks noGrp="1"/>
          </p:cNvSpPr>
          <p:nvPr>
            <p:ph type="body" idx="1"/>
          </p:nvPr>
        </p:nvSpPr>
        <p:spPr>
          <a:xfrm>
            <a:off x="1402289" y="3653379"/>
            <a:ext cx="815657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43" name="Google Shape;243;p87"/>
          <p:cNvSpPr txBox="1">
            <a:spLocks noGrp="1"/>
          </p:cNvSpPr>
          <p:nvPr>
            <p:ph type="body" idx="2"/>
          </p:nvPr>
        </p:nvSpPr>
        <p:spPr>
          <a:xfrm>
            <a:off x="680323" y="4711617"/>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44" name="Google Shape;244;p87"/>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87"/>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246" name="Google Shape;246;p87"/>
          <p:cNvSpPr txBox="1">
            <a:spLocks noGrp="1"/>
          </p:cNvSpPr>
          <p:nvPr>
            <p:ph type="sldNum" idx="12"/>
          </p:nvPr>
        </p:nvSpPr>
        <p:spPr>
          <a:xfrm>
            <a:off x="10729457" y="47099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
        <p:nvSpPr>
          <p:cNvPr id="247" name="Google Shape;247;p87"/>
          <p:cNvSpPr txBox="1"/>
          <p:nvPr/>
        </p:nvSpPr>
        <p:spPr>
          <a:xfrm>
            <a:off x="583572" y="74811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
        <p:nvSpPr>
          <p:cNvPr id="248" name="Google Shape;248;p87"/>
          <p:cNvSpPr txBox="1"/>
          <p:nvPr/>
        </p:nvSpPr>
        <p:spPr>
          <a:xfrm>
            <a:off x="9662809" y="303352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34"/>
        <p:cNvGrpSpPr/>
        <p:nvPr/>
      </p:nvGrpSpPr>
      <p:grpSpPr>
        <a:xfrm>
          <a:off x="0" y="0"/>
          <a:ext cx="0" cy="0"/>
          <a:chOff x="0" y="0"/>
          <a:chExt cx="0" cy="0"/>
        </a:xfrm>
      </p:grpSpPr>
      <p:pic>
        <p:nvPicPr>
          <p:cNvPr id="35" name="Google Shape;35;p62" descr="2"/>
          <p:cNvPicPr preferRelativeResize="0"/>
          <p:nvPr/>
        </p:nvPicPr>
        <p:blipFill rotWithShape="1">
          <a:blip r:embed="rId2">
            <a:alphaModFix/>
          </a:blip>
          <a:srcRect l="8462"/>
          <a:stretch/>
        </p:blipFill>
        <p:spPr>
          <a:xfrm>
            <a:off x="32048" y="116636"/>
            <a:ext cx="12159952" cy="4177967"/>
          </a:xfrm>
          <a:prstGeom prst="rect">
            <a:avLst/>
          </a:prstGeom>
          <a:noFill/>
          <a:ln>
            <a:noFill/>
          </a:ln>
        </p:spPr>
      </p:pic>
      <p:sp>
        <p:nvSpPr>
          <p:cNvPr id="36" name="Google Shape;36;p62"/>
          <p:cNvSpPr txBox="1">
            <a:spLocks noGrp="1"/>
          </p:cNvSpPr>
          <p:nvPr>
            <p:ph type="title"/>
          </p:nvPr>
        </p:nvSpPr>
        <p:spPr>
          <a:xfrm>
            <a:off x="551384" y="2051017"/>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400" b="0">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2"/>
          <p:cNvSpPr txBox="1">
            <a:spLocks noGrp="1"/>
          </p:cNvSpPr>
          <p:nvPr>
            <p:ph type="body" idx="1"/>
          </p:nvPr>
        </p:nvSpPr>
        <p:spPr>
          <a:xfrm>
            <a:off x="551384" y="4359587"/>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75"/>
              </a:spcBef>
              <a:spcAft>
                <a:spcPts val="0"/>
              </a:spcAft>
              <a:buSzPts val="1800"/>
              <a:buNone/>
              <a:defRPr sz="1800">
                <a:solidFill>
                  <a:srgbClr val="C00000"/>
                </a:solidFill>
              </a:defRPr>
            </a:lvl1pPr>
            <a:lvl2pPr marL="914400" lvl="1" indent="-228600" algn="l">
              <a:lnSpc>
                <a:spcPct val="85000"/>
              </a:lnSpc>
              <a:spcBef>
                <a:spcPts val="450"/>
              </a:spcBef>
              <a:spcAft>
                <a:spcPts val="0"/>
              </a:spcAft>
              <a:buClr>
                <a:srgbClr val="262626"/>
              </a:buClr>
              <a:buSzPts val="900"/>
              <a:buNone/>
              <a:defRPr sz="900"/>
            </a:lvl2pPr>
            <a:lvl3pPr marL="1371600" lvl="2" indent="-228600" algn="l">
              <a:lnSpc>
                <a:spcPct val="85000"/>
              </a:lnSpc>
              <a:spcBef>
                <a:spcPts val="450"/>
              </a:spcBef>
              <a:spcAft>
                <a:spcPts val="0"/>
              </a:spcAft>
              <a:buClr>
                <a:srgbClr val="262626"/>
              </a:buClr>
              <a:buSzPts val="750"/>
              <a:buNone/>
              <a:defRPr sz="750"/>
            </a:lvl3pPr>
            <a:lvl4pPr marL="1828800" lvl="3" indent="-228600" algn="l">
              <a:lnSpc>
                <a:spcPct val="85000"/>
              </a:lnSpc>
              <a:spcBef>
                <a:spcPts val="450"/>
              </a:spcBef>
              <a:spcAft>
                <a:spcPts val="0"/>
              </a:spcAft>
              <a:buClr>
                <a:srgbClr val="262626"/>
              </a:buClr>
              <a:buSzPts val="675"/>
              <a:buNone/>
              <a:defRPr sz="675"/>
            </a:lvl4pPr>
            <a:lvl5pPr marL="2286000" lvl="4" indent="-228600" algn="l">
              <a:lnSpc>
                <a:spcPct val="85000"/>
              </a:lnSpc>
              <a:spcBef>
                <a:spcPts val="450"/>
              </a:spcBef>
              <a:spcAft>
                <a:spcPts val="0"/>
              </a:spcAft>
              <a:buClr>
                <a:srgbClr val="262626"/>
              </a:buClr>
              <a:buSzPts val="675"/>
              <a:buNone/>
              <a:defRPr sz="675"/>
            </a:lvl5pPr>
            <a:lvl6pPr marL="2743200" lvl="5" indent="-228600" algn="l">
              <a:lnSpc>
                <a:spcPct val="85000"/>
              </a:lnSpc>
              <a:spcBef>
                <a:spcPts val="450"/>
              </a:spcBef>
              <a:spcAft>
                <a:spcPts val="0"/>
              </a:spcAft>
              <a:buClr>
                <a:srgbClr val="262626"/>
              </a:buClr>
              <a:buSzPts val="675"/>
              <a:buNone/>
              <a:defRPr sz="675"/>
            </a:lvl6pPr>
            <a:lvl7pPr marL="3200400" lvl="6" indent="-228600" algn="l">
              <a:lnSpc>
                <a:spcPct val="85000"/>
              </a:lnSpc>
              <a:spcBef>
                <a:spcPts val="450"/>
              </a:spcBef>
              <a:spcAft>
                <a:spcPts val="0"/>
              </a:spcAft>
              <a:buClr>
                <a:srgbClr val="262626"/>
              </a:buClr>
              <a:buSzPts val="675"/>
              <a:buNone/>
              <a:defRPr sz="675"/>
            </a:lvl7pPr>
            <a:lvl8pPr marL="3657600" lvl="7" indent="-228600" algn="l">
              <a:lnSpc>
                <a:spcPct val="85000"/>
              </a:lnSpc>
              <a:spcBef>
                <a:spcPts val="450"/>
              </a:spcBef>
              <a:spcAft>
                <a:spcPts val="0"/>
              </a:spcAft>
              <a:buClr>
                <a:srgbClr val="262626"/>
              </a:buClr>
              <a:buSzPts val="675"/>
              <a:buNone/>
              <a:defRPr sz="675"/>
            </a:lvl8pPr>
            <a:lvl9pPr marL="4114800" lvl="8" indent="-228600" algn="l">
              <a:lnSpc>
                <a:spcPct val="85000"/>
              </a:lnSpc>
              <a:spcBef>
                <a:spcPts val="450"/>
              </a:spcBef>
              <a:spcAft>
                <a:spcPts val="0"/>
              </a:spcAft>
              <a:buClr>
                <a:srgbClr val="262626"/>
              </a:buClr>
              <a:buSzPts val="675"/>
              <a:buNone/>
              <a:defRPr sz="675"/>
            </a:lvl9pPr>
          </a:lstStyle>
          <a:p>
            <a:endParaRPr/>
          </a:p>
        </p:txBody>
      </p:sp>
      <p:sp>
        <p:nvSpPr>
          <p:cNvPr id="38" name="Google Shape;38;p62"/>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rgbClr val="C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2"/>
          <p:cNvSpPr txBox="1">
            <a:spLocks noGrp="1"/>
          </p:cNvSpPr>
          <p:nvPr>
            <p:ph type="ftr" idx="11"/>
          </p:nvPr>
        </p:nvSpPr>
        <p:spPr>
          <a:xfrm>
            <a:off x="685800" y="6481100"/>
            <a:ext cx="2817912" cy="37690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rgbClr val="C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40" name="Google Shape;40;p62"/>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7725" b="0" i="0" u="none" strike="noStrike" cap="none">
                <a:solidFill>
                  <a:schemeClr val="accent6"/>
                </a:solidFill>
                <a:latin typeface="Calibri"/>
                <a:ea typeface="Calibri"/>
                <a:cs typeface="Calibri"/>
                <a:sym typeface="Calibri"/>
              </a:defRPr>
            </a:lvl1pPr>
            <a:lvl2pPr marL="0" lvl="1" indent="0" algn="r">
              <a:spcBef>
                <a:spcPts val="0"/>
              </a:spcBef>
              <a:buNone/>
              <a:defRPr sz="7725" b="0" i="0" u="none" strike="noStrike" cap="none">
                <a:solidFill>
                  <a:schemeClr val="accent6"/>
                </a:solidFill>
                <a:latin typeface="Calibri"/>
                <a:ea typeface="Calibri"/>
                <a:cs typeface="Calibri"/>
                <a:sym typeface="Calibri"/>
              </a:defRPr>
            </a:lvl2pPr>
            <a:lvl3pPr marL="0" lvl="2" indent="0" algn="r">
              <a:spcBef>
                <a:spcPts val="0"/>
              </a:spcBef>
              <a:buNone/>
              <a:defRPr sz="7725" b="0" i="0" u="none" strike="noStrike" cap="none">
                <a:solidFill>
                  <a:schemeClr val="accent6"/>
                </a:solidFill>
                <a:latin typeface="Calibri"/>
                <a:ea typeface="Calibri"/>
                <a:cs typeface="Calibri"/>
                <a:sym typeface="Calibri"/>
              </a:defRPr>
            </a:lvl3pPr>
            <a:lvl4pPr marL="0" lvl="3" indent="0" algn="r">
              <a:spcBef>
                <a:spcPts val="0"/>
              </a:spcBef>
              <a:buNone/>
              <a:defRPr sz="7725" b="0" i="0" u="none" strike="noStrike" cap="none">
                <a:solidFill>
                  <a:schemeClr val="accent6"/>
                </a:solidFill>
                <a:latin typeface="Calibri"/>
                <a:ea typeface="Calibri"/>
                <a:cs typeface="Calibri"/>
                <a:sym typeface="Calibri"/>
              </a:defRPr>
            </a:lvl4pPr>
            <a:lvl5pPr marL="0" lvl="4" indent="0" algn="r">
              <a:spcBef>
                <a:spcPts val="0"/>
              </a:spcBef>
              <a:buNone/>
              <a:defRPr sz="7725" b="0" i="0" u="none" strike="noStrike" cap="none">
                <a:solidFill>
                  <a:schemeClr val="accent6"/>
                </a:solidFill>
                <a:latin typeface="Calibri"/>
                <a:ea typeface="Calibri"/>
                <a:cs typeface="Calibri"/>
                <a:sym typeface="Calibri"/>
              </a:defRPr>
            </a:lvl5pPr>
            <a:lvl6pPr marL="0" lvl="5" indent="0" algn="r">
              <a:spcBef>
                <a:spcPts val="0"/>
              </a:spcBef>
              <a:buNone/>
              <a:defRPr sz="7725" b="0" i="0" u="none" strike="noStrike" cap="none">
                <a:solidFill>
                  <a:schemeClr val="accent6"/>
                </a:solidFill>
                <a:latin typeface="Calibri"/>
                <a:ea typeface="Calibri"/>
                <a:cs typeface="Calibri"/>
                <a:sym typeface="Calibri"/>
              </a:defRPr>
            </a:lvl6pPr>
            <a:lvl7pPr marL="0" lvl="6" indent="0" algn="r">
              <a:spcBef>
                <a:spcPts val="0"/>
              </a:spcBef>
              <a:buNone/>
              <a:defRPr sz="7725" b="0" i="0" u="none" strike="noStrike" cap="none">
                <a:solidFill>
                  <a:schemeClr val="accent6"/>
                </a:solidFill>
                <a:latin typeface="Calibri"/>
                <a:ea typeface="Calibri"/>
                <a:cs typeface="Calibri"/>
                <a:sym typeface="Calibri"/>
              </a:defRPr>
            </a:lvl7pPr>
            <a:lvl8pPr marL="0" lvl="7" indent="0" algn="r">
              <a:spcBef>
                <a:spcPts val="0"/>
              </a:spcBef>
              <a:buNone/>
              <a:defRPr sz="7725" b="0" i="0" u="none" strike="noStrike" cap="none">
                <a:solidFill>
                  <a:schemeClr val="accent6"/>
                </a:solidFill>
                <a:latin typeface="Calibri"/>
                <a:ea typeface="Calibri"/>
                <a:cs typeface="Calibri"/>
                <a:sym typeface="Calibri"/>
              </a:defRPr>
            </a:lvl8pPr>
            <a:lvl9pPr marL="0" lvl="8" indent="0" algn="r">
              <a:spcBef>
                <a:spcPts val="0"/>
              </a:spcBef>
              <a:buNone/>
              <a:defRPr sz="7725"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249"/>
        <p:cNvGrpSpPr/>
        <p:nvPr/>
      </p:nvGrpSpPr>
      <p:grpSpPr>
        <a:xfrm>
          <a:off x="0" y="0"/>
          <a:ext cx="0" cy="0"/>
          <a:chOff x="0" y="0"/>
          <a:chExt cx="0" cy="0"/>
        </a:xfrm>
      </p:grpSpPr>
      <p:pic>
        <p:nvPicPr>
          <p:cNvPr id="250" name="Google Shape;250;p88" descr="HD-ShadowLong.png"/>
          <p:cNvPicPr preferRelativeResize="0"/>
          <p:nvPr/>
        </p:nvPicPr>
        <p:blipFill rotWithShape="1">
          <a:blip r:embed="rId2">
            <a:alphaModFix/>
          </a:blip>
          <a:srcRect/>
          <a:stretch/>
        </p:blipFill>
        <p:spPr>
          <a:xfrm>
            <a:off x="2" y="5928628"/>
            <a:ext cx="10437812" cy="321164"/>
          </a:xfrm>
          <a:prstGeom prst="rect">
            <a:avLst/>
          </a:prstGeom>
          <a:noFill/>
          <a:ln>
            <a:noFill/>
          </a:ln>
        </p:spPr>
      </p:pic>
      <p:pic>
        <p:nvPicPr>
          <p:cNvPr id="251" name="Google Shape;251;p88" descr="HD-ShadowShort.png"/>
          <p:cNvPicPr preferRelativeResize="0"/>
          <p:nvPr/>
        </p:nvPicPr>
        <p:blipFill rotWithShape="1">
          <a:blip r:embed="rId3">
            <a:alphaModFix/>
          </a:blip>
          <a:srcRect/>
          <a:stretch/>
        </p:blipFill>
        <p:spPr>
          <a:xfrm>
            <a:off x="10585827" y="5929622"/>
            <a:ext cx="1602997" cy="144270"/>
          </a:xfrm>
          <a:prstGeom prst="rect">
            <a:avLst/>
          </a:prstGeom>
          <a:noFill/>
          <a:ln>
            <a:noFill/>
          </a:ln>
        </p:spPr>
      </p:pic>
      <p:sp>
        <p:nvSpPr>
          <p:cNvPr id="252" name="Google Shape;252;p88"/>
          <p:cNvSpPr/>
          <p:nvPr/>
        </p:nvSpPr>
        <p:spPr>
          <a:xfrm>
            <a:off x="1" y="4567988"/>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8"/>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8"/>
          <p:cNvSpPr txBox="1">
            <a:spLocks noGrp="1"/>
          </p:cNvSpPr>
          <p:nvPr>
            <p:ph type="title"/>
          </p:nvPr>
        </p:nvSpPr>
        <p:spPr>
          <a:xfrm>
            <a:off x="680319" y="4711617"/>
            <a:ext cx="9613863" cy="5885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88"/>
          <p:cNvSpPr txBox="1">
            <a:spLocks noGrp="1"/>
          </p:cNvSpPr>
          <p:nvPr>
            <p:ph type="body" idx="1"/>
          </p:nvPr>
        </p:nvSpPr>
        <p:spPr>
          <a:xfrm>
            <a:off x="680321" y="5300151"/>
            <a:ext cx="9613863" cy="5022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56" name="Google Shape;256;p88"/>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88"/>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258" name="Google Shape;258;p88"/>
          <p:cNvSpPr txBox="1">
            <a:spLocks noGrp="1"/>
          </p:cNvSpPr>
          <p:nvPr>
            <p:ph type="sldNum" idx="12"/>
          </p:nvPr>
        </p:nvSpPr>
        <p:spPr>
          <a:xfrm>
            <a:off x="10729457" y="47099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as">
  <p:cSld name="3 columnas">
    <p:spTree>
      <p:nvGrpSpPr>
        <p:cNvPr id="1" name="Shape 259"/>
        <p:cNvGrpSpPr/>
        <p:nvPr/>
      </p:nvGrpSpPr>
      <p:grpSpPr>
        <a:xfrm>
          <a:off x="0" y="0"/>
          <a:ext cx="0" cy="0"/>
          <a:chOff x="0" y="0"/>
          <a:chExt cx="0" cy="0"/>
        </a:xfrm>
      </p:grpSpPr>
      <p:pic>
        <p:nvPicPr>
          <p:cNvPr id="260" name="Google Shape;260;p89" descr="HD-ShadowLong.png"/>
          <p:cNvPicPr preferRelativeResize="0"/>
          <p:nvPr/>
        </p:nvPicPr>
        <p:blipFill rotWithShape="1">
          <a:blip r:embed="rId2">
            <a:alphaModFix/>
          </a:blip>
          <a:srcRect/>
          <a:stretch/>
        </p:blipFill>
        <p:spPr>
          <a:xfrm>
            <a:off x="2" y="1970240"/>
            <a:ext cx="10437812" cy="321164"/>
          </a:xfrm>
          <a:prstGeom prst="rect">
            <a:avLst/>
          </a:prstGeom>
          <a:noFill/>
          <a:ln>
            <a:noFill/>
          </a:ln>
        </p:spPr>
      </p:pic>
      <p:pic>
        <p:nvPicPr>
          <p:cNvPr id="261" name="Google Shape;261;p89" descr="HD-ShadowShort.png"/>
          <p:cNvPicPr preferRelativeResize="0"/>
          <p:nvPr/>
        </p:nvPicPr>
        <p:blipFill rotWithShape="1">
          <a:blip r:embed="rId3">
            <a:alphaModFix/>
          </a:blip>
          <a:srcRect/>
          <a:stretch/>
        </p:blipFill>
        <p:spPr>
          <a:xfrm>
            <a:off x="10585827" y="1971234"/>
            <a:ext cx="1602997" cy="144270"/>
          </a:xfrm>
          <a:prstGeom prst="rect">
            <a:avLst/>
          </a:prstGeom>
          <a:noFill/>
          <a:ln>
            <a:noFill/>
          </a:ln>
        </p:spPr>
      </p:pic>
      <p:sp>
        <p:nvSpPr>
          <p:cNvPr id="262" name="Google Shape;262;p89"/>
          <p:cNvSpPr/>
          <p:nvPr/>
        </p:nvSpPr>
        <p:spPr>
          <a:xfrm>
            <a:off x="1" y="609600"/>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9"/>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9"/>
          <p:cNvSpPr txBox="1">
            <a:spLocks noGrp="1"/>
          </p:cNvSpPr>
          <p:nvPr>
            <p:ph type="title"/>
          </p:nvPr>
        </p:nvSpPr>
        <p:spPr>
          <a:xfrm>
            <a:off x="669221" y="753228"/>
            <a:ext cx="96249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89"/>
          <p:cNvSpPr txBox="1">
            <a:spLocks noGrp="1"/>
          </p:cNvSpPr>
          <p:nvPr>
            <p:ph type="body" idx="1"/>
          </p:nvPr>
        </p:nvSpPr>
        <p:spPr>
          <a:xfrm>
            <a:off x="660945" y="2336873"/>
            <a:ext cx="307003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66" name="Google Shape;266;p89"/>
          <p:cNvSpPr txBox="1">
            <a:spLocks noGrp="1"/>
          </p:cNvSpPr>
          <p:nvPr>
            <p:ph type="body" idx="2"/>
          </p:nvPr>
        </p:nvSpPr>
        <p:spPr>
          <a:xfrm>
            <a:off x="680322" y="3022675"/>
            <a:ext cx="3049703"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267" name="Google Shape;267;p89"/>
          <p:cNvSpPr txBox="1">
            <a:spLocks noGrp="1"/>
          </p:cNvSpPr>
          <p:nvPr>
            <p:ph type="body" idx="3"/>
          </p:nvPr>
        </p:nvSpPr>
        <p:spPr>
          <a:xfrm>
            <a:off x="3956025" y="233687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68" name="Google Shape;268;p89"/>
          <p:cNvSpPr txBox="1">
            <a:spLocks noGrp="1"/>
          </p:cNvSpPr>
          <p:nvPr>
            <p:ph type="body" idx="4"/>
          </p:nvPr>
        </p:nvSpPr>
        <p:spPr>
          <a:xfrm>
            <a:off x="3945471" y="3022675"/>
            <a:ext cx="3063240"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269" name="Google Shape;269;p89"/>
          <p:cNvSpPr txBox="1">
            <a:spLocks noGrp="1"/>
          </p:cNvSpPr>
          <p:nvPr>
            <p:ph type="body" idx="5"/>
          </p:nvPr>
        </p:nvSpPr>
        <p:spPr>
          <a:xfrm>
            <a:off x="7224157" y="2336873"/>
            <a:ext cx="30700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70" name="Google Shape;270;p89"/>
          <p:cNvSpPr txBox="1">
            <a:spLocks noGrp="1"/>
          </p:cNvSpPr>
          <p:nvPr>
            <p:ph type="body" idx="6"/>
          </p:nvPr>
        </p:nvSpPr>
        <p:spPr>
          <a:xfrm>
            <a:off x="7224157" y="3022675"/>
            <a:ext cx="3070025"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271" name="Google Shape;271;p89"/>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2" name="Google Shape;272;p89"/>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273" name="Google Shape;273;p89"/>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lumna de 3 imágenes">
  <p:cSld name="Columna de 3 imágenes">
    <p:spTree>
      <p:nvGrpSpPr>
        <p:cNvPr id="1" name="Shape 274"/>
        <p:cNvGrpSpPr/>
        <p:nvPr/>
      </p:nvGrpSpPr>
      <p:grpSpPr>
        <a:xfrm>
          <a:off x="0" y="0"/>
          <a:ext cx="0" cy="0"/>
          <a:chOff x="0" y="0"/>
          <a:chExt cx="0" cy="0"/>
        </a:xfrm>
      </p:grpSpPr>
      <p:pic>
        <p:nvPicPr>
          <p:cNvPr id="275" name="Google Shape;275;p90" descr="HD-ShadowLong.png"/>
          <p:cNvPicPr preferRelativeResize="0"/>
          <p:nvPr/>
        </p:nvPicPr>
        <p:blipFill rotWithShape="1">
          <a:blip r:embed="rId2">
            <a:alphaModFix/>
          </a:blip>
          <a:srcRect/>
          <a:stretch/>
        </p:blipFill>
        <p:spPr>
          <a:xfrm>
            <a:off x="2" y="1970240"/>
            <a:ext cx="10437812" cy="321164"/>
          </a:xfrm>
          <a:prstGeom prst="rect">
            <a:avLst/>
          </a:prstGeom>
          <a:noFill/>
          <a:ln>
            <a:noFill/>
          </a:ln>
        </p:spPr>
      </p:pic>
      <p:pic>
        <p:nvPicPr>
          <p:cNvPr id="276" name="Google Shape;276;p90" descr="HD-ShadowShort.png"/>
          <p:cNvPicPr preferRelativeResize="0"/>
          <p:nvPr/>
        </p:nvPicPr>
        <p:blipFill rotWithShape="1">
          <a:blip r:embed="rId3">
            <a:alphaModFix/>
          </a:blip>
          <a:srcRect/>
          <a:stretch/>
        </p:blipFill>
        <p:spPr>
          <a:xfrm>
            <a:off x="10585827" y="1971234"/>
            <a:ext cx="1602997" cy="144270"/>
          </a:xfrm>
          <a:prstGeom prst="rect">
            <a:avLst/>
          </a:prstGeom>
          <a:noFill/>
          <a:ln>
            <a:noFill/>
          </a:ln>
        </p:spPr>
      </p:pic>
      <p:sp>
        <p:nvSpPr>
          <p:cNvPr id="277" name="Google Shape;277;p90"/>
          <p:cNvSpPr/>
          <p:nvPr/>
        </p:nvSpPr>
        <p:spPr>
          <a:xfrm>
            <a:off x="1" y="609600"/>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0"/>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0"/>
          <p:cNvSpPr txBox="1">
            <a:spLocks noGrp="1"/>
          </p:cNvSpPr>
          <p:nvPr>
            <p:ph type="title"/>
          </p:nvPr>
        </p:nvSpPr>
        <p:spPr>
          <a:xfrm>
            <a:off x="680322" y="753228"/>
            <a:ext cx="96138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90"/>
          <p:cNvSpPr txBox="1">
            <a:spLocks noGrp="1"/>
          </p:cNvSpPr>
          <p:nvPr>
            <p:ph type="body" idx="1"/>
          </p:nvPr>
        </p:nvSpPr>
        <p:spPr>
          <a:xfrm>
            <a:off x="680320" y="4297503"/>
            <a:ext cx="30497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81" name="Google Shape;281;p90"/>
          <p:cNvSpPr>
            <a:spLocks noGrp="1"/>
          </p:cNvSpPr>
          <p:nvPr>
            <p:ph type="pic" idx="2"/>
          </p:nvPr>
        </p:nvSpPr>
        <p:spPr>
          <a:xfrm>
            <a:off x="680320" y="2336873"/>
            <a:ext cx="30497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282" name="Google Shape;282;p90"/>
          <p:cNvSpPr txBox="1">
            <a:spLocks noGrp="1"/>
          </p:cNvSpPr>
          <p:nvPr>
            <p:ph type="body" idx="3"/>
          </p:nvPr>
        </p:nvSpPr>
        <p:spPr>
          <a:xfrm>
            <a:off x="680320" y="4873765"/>
            <a:ext cx="3049705"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283" name="Google Shape;283;p90"/>
          <p:cNvSpPr txBox="1">
            <a:spLocks noGrp="1"/>
          </p:cNvSpPr>
          <p:nvPr>
            <p:ph type="body" idx="4"/>
          </p:nvPr>
        </p:nvSpPr>
        <p:spPr>
          <a:xfrm>
            <a:off x="3945471" y="429750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84" name="Google Shape;284;p90"/>
          <p:cNvSpPr>
            <a:spLocks noGrp="1"/>
          </p:cNvSpPr>
          <p:nvPr>
            <p:ph type="pic" idx="5"/>
          </p:nvPr>
        </p:nvSpPr>
        <p:spPr>
          <a:xfrm>
            <a:off x="3945471" y="2336873"/>
            <a:ext cx="3063240"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285" name="Google Shape;285;p90"/>
          <p:cNvSpPr txBox="1">
            <a:spLocks noGrp="1"/>
          </p:cNvSpPr>
          <p:nvPr>
            <p:ph type="body" idx="6"/>
          </p:nvPr>
        </p:nvSpPr>
        <p:spPr>
          <a:xfrm>
            <a:off x="3944118" y="4873764"/>
            <a:ext cx="3067297"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286" name="Google Shape;286;p90"/>
          <p:cNvSpPr txBox="1">
            <a:spLocks noGrp="1"/>
          </p:cNvSpPr>
          <p:nvPr>
            <p:ph type="body" idx="7"/>
          </p:nvPr>
        </p:nvSpPr>
        <p:spPr>
          <a:xfrm>
            <a:off x="7230680" y="4297503"/>
            <a:ext cx="30635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87" name="Google Shape;287;p90"/>
          <p:cNvSpPr>
            <a:spLocks noGrp="1"/>
          </p:cNvSpPr>
          <p:nvPr>
            <p:ph type="pic" idx="8"/>
          </p:nvPr>
        </p:nvSpPr>
        <p:spPr>
          <a:xfrm>
            <a:off x="7230678" y="2336873"/>
            <a:ext cx="30635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288" name="Google Shape;288;p90"/>
          <p:cNvSpPr txBox="1">
            <a:spLocks noGrp="1"/>
          </p:cNvSpPr>
          <p:nvPr>
            <p:ph type="body" idx="9"/>
          </p:nvPr>
        </p:nvSpPr>
        <p:spPr>
          <a:xfrm>
            <a:off x="7230553" y="4873762"/>
            <a:ext cx="3067563"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289" name="Google Shape;289;p90"/>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90"/>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291" name="Google Shape;291;p90"/>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92"/>
        <p:cNvGrpSpPr/>
        <p:nvPr/>
      </p:nvGrpSpPr>
      <p:grpSpPr>
        <a:xfrm>
          <a:off x="0" y="0"/>
          <a:ext cx="0" cy="0"/>
          <a:chOff x="0" y="0"/>
          <a:chExt cx="0" cy="0"/>
        </a:xfrm>
      </p:grpSpPr>
      <p:pic>
        <p:nvPicPr>
          <p:cNvPr id="293" name="Google Shape;293;p91" descr="HD-ShadowLong.png"/>
          <p:cNvPicPr preferRelativeResize="0"/>
          <p:nvPr/>
        </p:nvPicPr>
        <p:blipFill rotWithShape="1">
          <a:blip r:embed="rId2">
            <a:alphaModFix/>
          </a:blip>
          <a:srcRect/>
          <a:stretch/>
        </p:blipFill>
        <p:spPr>
          <a:xfrm>
            <a:off x="2" y="1970240"/>
            <a:ext cx="10437812" cy="321164"/>
          </a:xfrm>
          <a:prstGeom prst="rect">
            <a:avLst/>
          </a:prstGeom>
          <a:noFill/>
          <a:ln>
            <a:noFill/>
          </a:ln>
        </p:spPr>
      </p:pic>
      <p:pic>
        <p:nvPicPr>
          <p:cNvPr id="294" name="Google Shape;294;p91" descr="HD-ShadowShort.png"/>
          <p:cNvPicPr preferRelativeResize="0"/>
          <p:nvPr/>
        </p:nvPicPr>
        <p:blipFill rotWithShape="1">
          <a:blip r:embed="rId3">
            <a:alphaModFix/>
          </a:blip>
          <a:srcRect/>
          <a:stretch/>
        </p:blipFill>
        <p:spPr>
          <a:xfrm>
            <a:off x="10585827" y="1971234"/>
            <a:ext cx="1602997" cy="144270"/>
          </a:xfrm>
          <a:prstGeom prst="rect">
            <a:avLst/>
          </a:prstGeom>
          <a:noFill/>
          <a:ln>
            <a:noFill/>
          </a:ln>
        </p:spPr>
      </p:pic>
      <p:sp>
        <p:nvSpPr>
          <p:cNvPr id="295" name="Google Shape;295;p91"/>
          <p:cNvSpPr/>
          <p:nvPr/>
        </p:nvSpPr>
        <p:spPr>
          <a:xfrm>
            <a:off x="1" y="609600"/>
            <a:ext cx="10437812" cy="1368198"/>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1"/>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1"/>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91"/>
          <p:cNvSpPr txBox="1">
            <a:spLocks noGrp="1"/>
          </p:cNvSpPr>
          <p:nvPr>
            <p:ph type="body" idx="1"/>
          </p:nvPr>
        </p:nvSpPr>
        <p:spPr>
          <a:xfrm rot="5400000">
            <a:off x="3687594" y="-670399"/>
            <a:ext cx="3599316" cy="961386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9" name="Google Shape;299;p91"/>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0" name="Google Shape;300;p91"/>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01" name="Google Shape;301;p91"/>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es" type="vertTitleAndTx">
  <p:cSld name="VERTICAL_TITLE_AND_VERTICAL_TEXT">
    <p:spTree>
      <p:nvGrpSpPr>
        <p:cNvPr id="1" name="Shape 302"/>
        <p:cNvGrpSpPr/>
        <p:nvPr/>
      </p:nvGrpSpPr>
      <p:grpSpPr>
        <a:xfrm>
          <a:off x="0" y="0"/>
          <a:ext cx="0" cy="0"/>
          <a:chOff x="0" y="0"/>
          <a:chExt cx="0" cy="0"/>
        </a:xfrm>
      </p:grpSpPr>
      <p:sp>
        <p:nvSpPr>
          <p:cNvPr id="303" name="Google Shape;303;p92"/>
          <p:cNvSpPr/>
          <p:nvPr/>
        </p:nvSpPr>
        <p:spPr>
          <a:xfrm rot="5400000">
            <a:off x="8116207" y="1869396"/>
            <a:ext cx="5106988" cy="1368199"/>
          </a:xfrm>
          <a:prstGeom prst="rect">
            <a:avLst/>
          </a:prstGeom>
          <a:solidFill>
            <a:srgbClr val="A20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2"/>
          <p:cNvSpPr/>
          <p:nvPr/>
        </p:nvSpPr>
        <p:spPr>
          <a:xfrm rot="5400000">
            <a:off x="9868203" y="5372404"/>
            <a:ext cx="1602997" cy="13681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2"/>
          <p:cNvSpPr txBox="1">
            <a:spLocks noGrp="1"/>
          </p:cNvSpPr>
          <p:nvPr>
            <p:ph type="title"/>
          </p:nvPr>
        </p:nvSpPr>
        <p:spPr>
          <a:xfrm rot="5400000">
            <a:off x="8489253" y="2249575"/>
            <a:ext cx="4353760" cy="10738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92"/>
          <p:cNvSpPr txBox="1">
            <a:spLocks noGrp="1"/>
          </p:cNvSpPr>
          <p:nvPr>
            <p:ph type="body" idx="1"/>
          </p:nvPr>
        </p:nvSpPr>
        <p:spPr>
          <a:xfrm rot="5400000">
            <a:off x="2452029" y="-1162108"/>
            <a:ext cx="5326589" cy="88700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7" name="Google Shape;307;p92"/>
          <p:cNvSpPr txBox="1">
            <a:spLocks noGrp="1"/>
          </p:cNvSpPr>
          <p:nvPr>
            <p:ph type="dt" idx="10"/>
          </p:nvPr>
        </p:nvSpPr>
        <p:spPr>
          <a:xfrm>
            <a:off x="6807125" y="593618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92"/>
          <p:cNvSpPr txBox="1">
            <a:spLocks noGrp="1"/>
          </p:cNvSpPr>
          <p:nvPr>
            <p:ph type="ftr" idx="11"/>
          </p:nvPr>
        </p:nvSpPr>
        <p:spPr>
          <a:xfrm>
            <a:off x="680322" y="5936190"/>
            <a:ext cx="61268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09" name="Google Shape;309;p92"/>
          <p:cNvSpPr txBox="1">
            <a:spLocks noGrp="1"/>
          </p:cNvSpPr>
          <p:nvPr>
            <p:ph type="sldNum" idx="12"/>
          </p:nvPr>
        </p:nvSpPr>
        <p:spPr>
          <a:xfrm>
            <a:off x="10097551" y="5398635"/>
            <a:ext cx="1154151" cy="1090789"/>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3600">
                <a:solidFill>
                  <a:schemeClr val="lt1"/>
                </a:solidFill>
                <a:latin typeface="Trebuchet MS"/>
                <a:ea typeface="Trebuchet MS"/>
                <a:cs typeface="Trebuchet MS"/>
                <a:sym typeface="Trebuchet MS"/>
              </a:defRPr>
            </a:lvl1pPr>
            <a:lvl2pPr marL="0" lvl="1" indent="0" algn="ctr">
              <a:spcBef>
                <a:spcPts val="0"/>
              </a:spcBef>
              <a:buNone/>
              <a:defRPr sz="3600">
                <a:solidFill>
                  <a:schemeClr val="lt1"/>
                </a:solidFill>
                <a:latin typeface="Trebuchet MS"/>
                <a:ea typeface="Trebuchet MS"/>
                <a:cs typeface="Trebuchet MS"/>
                <a:sym typeface="Trebuchet MS"/>
              </a:defRPr>
            </a:lvl2pPr>
            <a:lvl3pPr marL="0" lvl="2" indent="0" algn="ctr">
              <a:spcBef>
                <a:spcPts val="0"/>
              </a:spcBef>
              <a:buNone/>
              <a:defRPr sz="3600">
                <a:solidFill>
                  <a:schemeClr val="lt1"/>
                </a:solidFill>
                <a:latin typeface="Trebuchet MS"/>
                <a:ea typeface="Trebuchet MS"/>
                <a:cs typeface="Trebuchet MS"/>
                <a:sym typeface="Trebuchet MS"/>
              </a:defRPr>
            </a:lvl3pPr>
            <a:lvl4pPr marL="0" lvl="3" indent="0" algn="ctr">
              <a:spcBef>
                <a:spcPts val="0"/>
              </a:spcBef>
              <a:buNone/>
              <a:defRPr sz="3600">
                <a:solidFill>
                  <a:schemeClr val="lt1"/>
                </a:solidFill>
                <a:latin typeface="Trebuchet MS"/>
                <a:ea typeface="Trebuchet MS"/>
                <a:cs typeface="Trebuchet MS"/>
                <a:sym typeface="Trebuchet MS"/>
              </a:defRPr>
            </a:lvl4pPr>
            <a:lvl5pPr marL="0" lvl="4" indent="0" algn="ctr">
              <a:spcBef>
                <a:spcPts val="0"/>
              </a:spcBef>
              <a:buNone/>
              <a:defRPr sz="3600">
                <a:solidFill>
                  <a:schemeClr val="lt1"/>
                </a:solidFill>
                <a:latin typeface="Trebuchet MS"/>
                <a:ea typeface="Trebuchet MS"/>
                <a:cs typeface="Trebuchet MS"/>
                <a:sym typeface="Trebuchet MS"/>
              </a:defRPr>
            </a:lvl5pPr>
            <a:lvl6pPr marL="0" lvl="5" indent="0" algn="ctr">
              <a:spcBef>
                <a:spcPts val="0"/>
              </a:spcBef>
              <a:buNone/>
              <a:defRPr sz="3600">
                <a:solidFill>
                  <a:schemeClr val="lt1"/>
                </a:solidFill>
                <a:latin typeface="Trebuchet MS"/>
                <a:ea typeface="Trebuchet MS"/>
                <a:cs typeface="Trebuchet MS"/>
                <a:sym typeface="Trebuchet MS"/>
              </a:defRPr>
            </a:lvl6pPr>
            <a:lvl7pPr marL="0" lvl="6" indent="0" algn="ctr">
              <a:spcBef>
                <a:spcPts val="0"/>
              </a:spcBef>
              <a:buNone/>
              <a:defRPr sz="3600">
                <a:solidFill>
                  <a:schemeClr val="lt1"/>
                </a:solidFill>
                <a:latin typeface="Trebuchet MS"/>
                <a:ea typeface="Trebuchet MS"/>
                <a:cs typeface="Trebuchet MS"/>
                <a:sym typeface="Trebuchet MS"/>
              </a:defRPr>
            </a:lvl7pPr>
            <a:lvl8pPr marL="0" lvl="7" indent="0" algn="ctr">
              <a:spcBef>
                <a:spcPts val="0"/>
              </a:spcBef>
              <a:buNone/>
              <a:defRPr sz="3600">
                <a:solidFill>
                  <a:schemeClr val="lt1"/>
                </a:solidFill>
                <a:latin typeface="Trebuchet MS"/>
                <a:ea typeface="Trebuchet MS"/>
                <a:cs typeface="Trebuchet MS"/>
                <a:sym typeface="Trebuchet MS"/>
              </a:defRPr>
            </a:lvl8pPr>
            <a:lvl9pPr marL="0" lvl="8" indent="0" algn="ctr">
              <a:spcBef>
                <a:spcPts val="0"/>
              </a:spcBef>
              <a:buNone/>
              <a:defRPr sz="36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310"/>
        <p:cNvGrpSpPr/>
        <p:nvPr/>
      </p:nvGrpSpPr>
      <p:grpSpPr>
        <a:xfrm>
          <a:off x="0" y="0"/>
          <a:ext cx="0" cy="0"/>
          <a:chOff x="0" y="0"/>
          <a:chExt cx="0" cy="0"/>
        </a:xfrm>
      </p:grpSpPr>
      <p:sp>
        <p:nvSpPr>
          <p:cNvPr id="311" name="Google Shape;311;p93"/>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93"/>
          <p:cNvSpPr txBox="1">
            <a:spLocks noGrp="1"/>
          </p:cNvSpPr>
          <p:nvPr>
            <p:ph type="ftr" idx="11"/>
          </p:nvPr>
        </p:nvSpPr>
        <p:spPr>
          <a:xfrm>
            <a:off x="4241629" y="6459787"/>
            <a:ext cx="518343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13" name="Google Shape;313;p93"/>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
        <p:nvSpPr>
          <p:cNvPr id="314" name="Google Shape;314;p93"/>
          <p:cNvSpPr txBox="1">
            <a:spLocks noGrp="1"/>
          </p:cNvSpPr>
          <p:nvPr>
            <p:ph type="body" idx="1"/>
          </p:nvPr>
        </p:nvSpPr>
        <p:spPr>
          <a:xfrm>
            <a:off x="4433" y="6451617"/>
            <a:ext cx="4190993" cy="35719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400"/>
              <a:buNone/>
              <a:defRPr sz="1400"/>
            </a:lvl3pPr>
            <a:lvl4pPr marL="1828800" lvl="3" indent="-228600" algn="l">
              <a:lnSpc>
                <a:spcPct val="90000"/>
              </a:lnSpc>
              <a:spcBef>
                <a:spcPts val="500"/>
              </a:spcBef>
              <a:spcAft>
                <a:spcPts val="0"/>
              </a:spcAft>
              <a:buClr>
                <a:schemeClr val="lt1"/>
              </a:buClr>
              <a:buSzPts val="1400"/>
              <a:buNone/>
              <a:defRPr sz="1400"/>
            </a:lvl4pPr>
            <a:lvl5pPr marL="2286000" lvl="4" indent="-228600" algn="l">
              <a:lnSpc>
                <a:spcPct val="90000"/>
              </a:lnSpc>
              <a:spcBef>
                <a:spcPts val="500"/>
              </a:spcBef>
              <a:spcAft>
                <a:spcPts val="0"/>
              </a:spcAft>
              <a:buClr>
                <a:schemeClr val="lt1"/>
              </a:buClr>
              <a:buSzPts val="1400"/>
              <a:buNone/>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5" name="Google Shape;315;p93"/>
          <p:cNvSpPr txBox="1">
            <a:spLocks noGrp="1"/>
          </p:cNvSpPr>
          <p:nvPr>
            <p:ph type="body" idx="2"/>
          </p:nvPr>
        </p:nvSpPr>
        <p:spPr>
          <a:xfrm>
            <a:off x="1097279" y="1845734"/>
            <a:ext cx="10058401" cy="402336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sz="2800"/>
            </a:lvl1pPr>
            <a:lvl2pPr marL="914400" lvl="1" indent="-381000" algn="l">
              <a:lnSpc>
                <a:spcPct val="90000"/>
              </a:lnSpc>
              <a:spcBef>
                <a:spcPts val="500"/>
              </a:spcBef>
              <a:spcAft>
                <a:spcPts val="0"/>
              </a:spcAft>
              <a:buClr>
                <a:schemeClr val="lt1"/>
              </a:buClr>
              <a:buSzPts val="2400"/>
              <a:buChar char="•"/>
              <a:defRPr sz="2400"/>
            </a:lvl2pPr>
            <a:lvl3pPr marL="1371600" lvl="2" indent="-355600" algn="l">
              <a:lnSpc>
                <a:spcPct val="90000"/>
              </a:lnSpc>
              <a:spcBef>
                <a:spcPts val="500"/>
              </a:spcBef>
              <a:spcAft>
                <a:spcPts val="0"/>
              </a:spcAft>
              <a:buClr>
                <a:schemeClr val="lt1"/>
              </a:buClr>
              <a:buSzPts val="2000"/>
              <a:buChar char="•"/>
              <a:defRPr sz="2000"/>
            </a:lvl3pPr>
            <a:lvl4pPr marL="1828800" lvl="3" indent="-342900" algn="l">
              <a:lnSpc>
                <a:spcPct val="90000"/>
              </a:lnSpc>
              <a:spcBef>
                <a:spcPts val="500"/>
              </a:spcBef>
              <a:spcAft>
                <a:spcPts val="0"/>
              </a:spcAft>
              <a:buClr>
                <a:schemeClr val="lt1"/>
              </a:buClr>
              <a:buSzPts val="1800"/>
              <a:buChar char="•"/>
              <a:defRPr sz="1800"/>
            </a:lvl4pPr>
            <a:lvl5pPr marL="2286000" lvl="4" indent="-330200" algn="l">
              <a:lnSpc>
                <a:spcPct val="90000"/>
              </a:lnSpc>
              <a:spcBef>
                <a:spcPts val="500"/>
              </a:spcBef>
              <a:spcAft>
                <a:spcPts val="0"/>
              </a:spcAft>
              <a:buClr>
                <a:schemeClr val="lt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3"/>
        <p:cNvGrpSpPr/>
        <p:nvPr/>
      </p:nvGrpSpPr>
      <p:grpSpPr>
        <a:xfrm>
          <a:off x="0" y="0"/>
          <a:ext cx="0" cy="0"/>
          <a:chOff x="0" y="0"/>
          <a:chExt cx="0" cy="0"/>
        </a:xfrm>
      </p:grpSpPr>
      <p:pic>
        <p:nvPicPr>
          <p:cNvPr id="324" name="Google Shape;324;p95" descr="HD-ShadowLong.png"/>
          <p:cNvPicPr preferRelativeResize="0"/>
          <p:nvPr/>
        </p:nvPicPr>
        <p:blipFill rotWithShape="1">
          <a:blip r:embed="rId2">
            <a:alphaModFix/>
          </a:blip>
          <a:srcRect/>
          <a:stretch/>
        </p:blipFill>
        <p:spPr>
          <a:xfrm>
            <a:off x="2" y="4242851"/>
            <a:ext cx="8968084" cy="275942"/>
          </a:xfrm>
          <a:prstGeom prst="rect">
            <a:avLst/>
          </a:prstGeom>
          <a:noFill/>
          <a:ln>
            <a:noFill/>
          </a:ln>
        </p:spPr>
      </p:pic>
      <p:pic>
        <p:nvPicPr>
          <p:cNvPr id="325" name="Google Shape;325;p95" descr="HD-ShadowShort.png"/>
          <p:cNvPicPr preferRelativeResize="0"/>
          <p:nvPr/>
        </p:nvPicPr>
        <p:blipFill rotWithShape="1">
          <a:blip r:embed="rId3">
            <a:alphaModFix/>
          </a:blip>
          <a:srcRect/>
          <a:stretch/>
        </p:blipFill>
        <p:spPr>
          <a:xfrm>
            <a:off x="9111719" y="4243845"/>
            <a:ext cx="3077108" cy="276940"/>
          </a:xfrm>
          <a:prstGeom prst="rect">
            <a:avLst/>
          </a:prstGeom>
          <a:noFill/>
          <a:ln>
            <a:noFill/>
          </a:ln>
        </p:spPr>
      </p:pic>
      <p:sp>
        <p:nvSpPr>
          <p:cNvPr id="326" name="Google Shape;326;p95"/>
          <p:cNvSpPr/>
          <p:nvPr/>
        </p:nvSpPr>
        <p:spPr>
          <a:xfrm>
            <a:off x="0" y="2590078"/>
            <a:ext cx="8968085" cy="1660332"/>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5"/>
          <p:cNvSpPr/>
          <p:nvPr/>
        </p:nvSpPr>
        <p:spPr>
          <a:xfrm>
            <a:off x="9111716" y="2590078"/>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5"/>
          <p:cNvSpPr txBox="1">
            <a:spLocks noGrp="1"/>
          </p:cNvSpPr>
          <p:nvPr>
            <p:ph type="ctrTitle"/>
          </p:nvPr>
        </p:nvSpPr>
        <p:spPr>
          <a:xfrm>
            <a:off x="680325" y="2733709"/>
            <a:ext cx="8144135" cy="137307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95"/>
          <p:cNvSpPr txBox="1">
            <a:spLocks noGrp="1"/>
          </p:cNvSpPr>
          <p:nvPr>
            <p:ph type="subTitle" idx="1"/>
          </p:nvPr>
        </p:nvSpPr>
        <p:spPr>
          <a:xfrm>
            <a:off x="680325" y="4394045"/>
            <a:ext cx="8144135" cy="1117687"/>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330" name="Google Shape;330;p95"/>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95"/>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32" name="Google Shape;332;p95"/>
          <p:cNvSpPr txBox="1">
            <a:spLocks noGrp="1"/>
          </p:cNvSpPr>
          <p:nvPr>
            <p:ph type="sldNum" idx="12"/>
          </p:nvPr>
        </p:nvSpPr>
        <p:spPr>
          <a:xfrm>
            <a:off x="9255347" y="2750337"/>
            <a:ext cx="1171888" cy="135644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333"/>
        <p:cNvGrpSpPr/>
        <p:nvPr/>
      </p:nvGrpSpPr>
      <p:grpSpPr>
        <a:xfrm>
          <a:off x="0" y="0"/>
          <a:ext cx="0" cy="0"/>
          <a:chOff x="0" y="0"/>
          <a:chExt cx="0" cy="0"/>
        </a:xfrm>
      </p:grpSpPr>
      <p:pic>
        <p:nvPicPr>
          <p:cNvPr id="334" name="Google Shape;334;p96"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335" name="Google Shape;335;p96"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336" name="Google Shape;336;p96"/>
          <p:cNvSpPr/>
          <p:nvPr/>
        </p:nvSpPr>
        <p:spPr>
          <a:xfrm>
            <a:off x="3" y="609600"/>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6"/>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6"/>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9" name="Google Shape;339;p96"/>
          <p:cNvSpPr txBox="1">
            <a:spLocks noGrp="1"/>
          </p:cNvSpPr>
          <p:nvPr>
            <p:ph type="body" idx="1"/>
          </p:nvPr>
        </p:nvSpPr>
        <p:spPr>
          <a:xfrm>
            <a:off x="680322" y="2336873"/>
            <a:ext cx="9613861"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40" name="Google Shape;340;p96"/>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96"/>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42" name="Google Shape;342;p96"/>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43"/>
        <p:cNvGrpSpPr/>
        <p:nvPr/>
      </p:nvGrpSpPr>
      <p:grpSpPr>
        <a:xfrm>
          <a:off x="0" y="0"/>
          <a:ext cx="0" cy="0"/>
          <a:chOff x="0" y="0"/>
          <a:chExt cx="0" cy="0"/>
        </a:xfrm>
      </p:grpSpPr>
      <p:pic>
        <p:nvPicPr>
          <p:cNvPr id="344" name="Google Shape;344;p97" descr="HD-ShadowLong.png"/>
          <p:cNvPicPr preferRelativeResize="0"/>
          <p:nvPr/>
        </p:nvPicPr>
        <p:blipFill rotWithShape="1">
          <a:blip r:embed="rId2">
            <a:alphaModFix/>
          </a:blip>
          <a:srcRect/>
          <a:stretch/>
        </p:blipFill>
        <p:spPr>
          <a:xfrm>
            <a:off x="-1" y="4086907"/>
            <a:ext cx="10437812" cy="321164"/>
          </a:xfrm>
          <a:prstGeom prst="rect">
            <a:avLst/>
          </a:prstGeom>
          <a:noFill/>
          <a:ln>
            <a:noFill/>
          </a:ln>
        </p:spPr>
      </p:pic>
      <p:pic>
        <p:nvPicPr>
          <p:cNvPr id="345" name="Google Shape;345;p97" descr="HD-ShadowShort.png"/>
          <p:cNvPicPr preferRelativeResize="0"/>
          <p:nvPr/>
        </p:nvPicPr>
        <p:blipFill rotWithShape="1">
          <a:blip r:embed="rId3">
            <a:alphaModFix/>
          </a:blip>
          <a:srcRect/>
          <a:stretch/>
        </p:blipFill>
        <p:spPr>
          <a:xfrm>
            <a:off x="10585824" y="4087901"/>
            <a:ext cx="1602997" cy="144270"/>
          </a:xfrm>
          <a:prstGeom prst="rect">
            <a:avLst/>
          </a:prstGeom>
          <a:noFill/>
          <a:ln>
            <a:noFill/>
          </a:ln>
        </p:spPr>
      </p:pic>
      <p:sp>
        <p:nvSpPr>
          <p:cNvPr id="346" name="Google Shape;346;p97"/>
          <p:cNvSpPr/>
          <p:nvPr/>
        </p:nvSpPr>
        <p:spPr>
          <a:xfrm>
            <a:off x="-2" y="2726267"/>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7"/>
          <p:cNvSpPr/>
          <p:nvPr/>
        </p:nvSpPr>
        <p:spPr>
          <a:xfrm>
            <a:off x="10585828" y="2726267"/>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7"/>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97"/>
          <p:cNvSpPr txBox="1">
            <a:spLocks noGrp="1"/>
          </p:cNvSpPr>
          <p:nvPr>
            <p:ph type="body" idx="1"/>
          </p:nvPr>
        </p:nvSpPr>
        <p:spPr>
          <a:xfrm>
            <a:off x="680322" y="4232177"/>
            <a:ext cx="9613860" cy="170401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C08B88"/>
              </a:buClr>
              <a:buSzPts val="2000"/>
              <a:buNone/>
              <a:defRPr sz="2000">
                <a:solidFill>
                  <a:srgbClr val="C08B88"/>
                </a:solidFill>
              </a:defRPr>
            </a:lvl1pPr>
            <a:lvl2pPr marL="914400" lvl="1" indent="-228600" algn="l">
              <a:lnSpc>
                <a:spcPct val="90000"/>
              </a:lnSpc>
              <a:spcBef>
                <a:spcPts val="500"/>
              </a:spcBef>
              <a:spcAft>
                <a:spcPts val="0"/>
              </a:spcAft>
              <a:buClr>
                <a:srgbClr val="C08B88"/>
              </a:buClr>
              <a:buSzPts val="2000"/>
              <a:buNone/>
              <a:defRPr sz="2000">
                <a:solidFill>
                  <a:srgbClr val="C08B88"/>
                </a:solidFill>
              </a:defRPr>
            </a:lvl2pPr>
            <a:lvl3pPr marL="1371600" lvl="2" indent="-228600" algn="l">
              <a:lnSpc>
                <a:spcPct val="90000"/>
              </a:lnSpc>
              <a:spcBef>
                <a:spcPts val="500"/>
              </a:spcBef>
              <a:spcAft>
                <a:spcPts val="0"/>
              </a:spcAft>
              <a:buClr>
                <a:srgbClr val="C08B88"/>
              </a:buClr>
              <a:buSzPts val="1800"/>
              <a:buNone/>
              <a:defRPr sz="1800">
                <a:solidFill>
                  <a:srgbClr val="C08B88"/>
                </a:solidFill>
              </a:defRPr>
            </a:lvl3pPr>
            <a:lvl4pPr marL="1828800" lvl="3" indent="-228600" algn="l">
              <a:lnSpc>
                <a:spcPct val="90000"/>
              </a:lnSpc>
              <a:spcBef>
                <a:spcPts val="500"/>
              </a:spcBef>
              <a:spcAft>
                <a:spcPts val="0"/>
              </a:spcAft>
              <a:buClr>
                <a:srgbClr val="C08B88"/>
              </a:buClr>
              <a:buSzPts val="1600"/>
              <a:buNone/>
              <a:defRPr sz="1600">
                <a:solidFill>
                  <a:srgbClr val="C08B88"/>
                </a:solidFill>
              </a:defRPr>
            </a:lvl4pPr>
            <a:lvl5pPr marL="2286000" lvl="4" indent="-228600" algn="l">
              <a:lnSpc>
                <a:spcPct val="90000"/>
              </a:lnSpc>
              <a:spcBef>
                <a:spcPts val="500"/>
              </a:spcBef>
              <a:spcAft>
                <a:spcPts val="0"/>
              </a:spcAft>
              <a:buClr>
                <a:srgbClr val="C08B88"/>
              </a:buClr>
              <a:buSzPts val="1600"/>
              <a:buNone/>
              <a:defRPr sz="1600">
                <a:solidFill>
                  <a:srgbClr val="C08B88"/>
                </a:solidFill>
              </a:defRPr>
            </a:lvl5pPr>
            <a:lvl6pPr marL="2743200" lvl="5" indent="-228600" algn="l">
              <a:lnSpc>
                <a:spcPct val="90000"/>
              </a:lnSpc>
              <a:spcBef>
                <a:spcPts val="500"/>
              </a:spcBef>
              <a:spcAft>
                <a:spcPts val="0"/>
              </a:spcAft>
              <a:buClr>
                <a:srgbClr val="C08B88"/>
              </a:buClr>
              <a:buSzPts val="1600"/>
              <a:buNone/>
              <a:defRPr sz="1600">
                <a:solidFill>
                  <a:srgbClr val="C08B88"/>
                </a:solidFill>
              </a:defRPr>
            </a:lvl6pPr>
            <a:lvl7pPr marL="3200400" lvl="6" indent="-228600" algn="l">
              <a:lnSpc>
                <a:spcPct val="90000"/>
              </a:lnSpc>
              <a:spcBef>
                <a:spcPts val="500"/>
              </a:spcBef>
              <a:spcAft>
                <a:spcPts val="0"/>
              </a:spcAft>
              <a:buClr>
                <a:srgbClr val="C08B88"/>
              </a:buClr>
              <a:buSzPts val="1600"/>
              <a:buNone/>
              <a:defRPr sz="1600">
                <a:solidFill>
                  <a:srgbClr val="C08B88"/>
                </a:solidFill>
              </a:defRPr>
            </a:lvl7pPr>
            <a:lvl8pPr marL="3657600" lvl="7" indent="-228600" algn="l">
              <a:lnSpc>
                <a:spcPct val="90000"/>
              </a:lnSpc>
              <a:spcBef>
                <a:spcPts val="500"/>
              </a:spcBef>
              <a:spcAft>
                <a:spcPts val="0"/>
              </a:spcAft>
              <a:buClr>
                <a:srgbClr val="C08B88"/>
              </a:buClr>
              <a:buSzPts val="1600"/>
              <a:buNone/>
              <a:defRPr sz="1600">
                <a:solidFill>
                  <a:srgbClr val="C08B88"/>
                </a:solidFill>
              </a:defRPr>
            </a:lvl8pPr>
            <a:lvl9pPr marL="4114800" lvl="8" indent="-228600" algn="l">
              <a:lnSpc>
                <a:spcPct val="90000"/>
              </a:lnSpc>
              <a:spcBef>
                <a:spcPts val="500"/>
              </a:spcBef>
              <a:spcAft>
                <a:spcPts val="0"/>
              </a:spcAft>
              <a:buClr>
                <a:srgbClr val="C08B88"/>
              </a:buClr>
              <a:buSzPts val="1600"/>
              <a:buNone/>
              <a:defRPr sz="1600">
                <a:solidFill>
                  <a:srgbClr val="C08B88"/>
                </a:solidFill>
              </a:defRPr>
            </a:lvl9pPr>
          </a:lstStyle>
          <a:p>
            <a:endParaRPr/>
          </a:p>
        </p:txBody>
      </p:sp>
      <p:sp>
        <p:nvSpPr>
          <p:cNvPr id="350" name="Google Shape;350;p97"/>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1" name="Google Shape;351;p97"/>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52" name="Google Shape;352;p97"/>
          <p:cNvSpPr txBox="1">
            <a:spLocks noGrp="1"/>
          </p:cNvSpPr>
          <p:nvPr>
            <p:ph type="sldNum" idx="12"/>
          </p:nvPr>
        </p:nvSpPr>
        <p:spPr>
          <a:xfrm>
            <a:off x="10729459" y="2869901"/>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os objetos de contenido" type="twoObj">
  <p:cSld name="TWO_OBJECTS">
    <p:spTree>
      <p:nvGrpSpPr>
        <p:cNvPr id="1" name="Shape 353"/>
        <p:cNvGrpSpPr/>
        <p:nvPr/>
      </p:nvGrpSpPr>
      <p:grpSpPr>
        <a:xfrm>
          <a:off x="0" y="0"/>
          <a:ext cx="0" cy="0"/>
          <a:chOff x="0" y="0"/>
          <a:chExt cx="0" cy="0"/>
        </a:xfrm>
      </p:grpSpPr>
      <p:pic>
        <p:nvPicPr>
          <p:cNvPr id="354" name="Google Shape;354;p98"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355" name="Google Shape;355;p98"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356" name="Google Shape;356;p98"/>
          <p:cNvSpPr/>
          <p:nvPr/>
        </p:nvSpPr>
        <p:spPr>
          <a:xfrm>
            <a:off x="3" y="609600"/>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8"/>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8"/>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9" name="Google Shape;359;p98"/>
          <p:cNvSpPr txBox="1">
            <a:spLocks noGrp="1"/>
          </p:cNvSpPr>
          <p:nvPr>
            <p:ph type="body" idx="1"/>
          </p:nvPr>
        </p:nvSpPr>
        <p:spPr>
          <a:xfrm>
            <a:off x="680323" y="2336873"/>
            <a:ext cx="4698359"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0" name="Google Shape;360;p98"/>
          <p:cNvSpPr txBox="1">
            <a:spLocks noGrp="1"/>
          </p:cNvSpPr>
          <p:nvPr>
            <p:ph type="body" idx="2"/>
          </p:nvPr>
        </p:nvSpPr>
        <p:spPr>
          <a:xfrm>
            <a:off x="5594125" y="2336873"/>
            <a:ext cx="4700059"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1" name="Google Shape;361;p98"/>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98"/>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63" name="Google Shape;363;p98"/>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41"/>
        <p:cNvGrpSpPr/>
        <p:nvPr/>
      </p:nvGrpSpPr>
      <p:grpSpPr>
        <a:xfrm>
          <a:off x="0" y="0"/>
          <a:ext cx="0" cy="0"/>
          <a:chOff x="0" y="0"/>
          <a:chExt cx="0" cy="0"/>
        </a:xfrm>
      </p:grpSpPr>
      <p:sp>
        <p:nvSpPr>
          <p:cNvPr id="42" name="Google Shape;42;p63"/>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3000"/>
              <a:buFont typeface="Calibri"/>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3"/>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44" name="Google Shape;44;p63"/>
          <p:cNvSpPr txBox="1">
            <a:spLocks noGrp="1"/>
          </p:cNvSpPr>
          <p:nvPr>
            <p:ph type="body" idx="2"/>
          </p:nvPr>
        </p:nvSpPr>
        <p:spPr>
          <a:xfrm>
            <a:off x="6011331" y="1998134"/>
            <a:ext cx="4663440"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45" name="Google Shape;45;p63"/>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46" name="Google Shape;46;p63"/>
          <p:cNvSpPr txBox="1"/>
          <p:nvPr/>
        </p:nvSpPr>
        <p:spPr>
          <a:xfrm>
            <a:off x="5176316" y="6484429"/>
            <a:ext cx="662361" cy="21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25" b="0" i="0">
                <a:solidFill>
                  <a:srgbClr val="888888"/>
                </a:solidFill>
                <a:latin typeface="Arial"/>
                <a:ea typeface="Arial"/>
                <a:cs typeface="Arial"/>
                <a:sym typeface="Arial"/>
              </a:rPr>
              <a:t>Fuente:</a:t>
            </a:r>
            <a:endParaRPr sz="825">
              <a:solidFill>
                <a:schemeClr val="lt2"/>
              </a:solidFill>
              <a:latin typeface="Calibri"/>
              <a:ea typeface="Calibri"/>
              <a:cs typeface="Calibri"/>
              <a:sym typeface="Calibri"/>
            </a:endParaRPr>
          </a:p>
        </p:txBody>
      </p:sp>
      <p:sp>
        <p:nvSpPr>
          <p:cNvPr id="47" name="Google Shape;47;p63"/>
          <p:cNvSpPr txBox="1">
            <a:spLocks noGrp="1"/>
          </p:cNvSpPr>
          <p:nvPr>
            <p:ph type="body" idx="3"/>
          </p:nvPr>
        </p:nvSpPr>
        <p:spPr>
          <a:xfrm>
            <a:off x="5951985" y="6509538"/>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85000"/>
              </a:lnSpc>
              <a:spcBef>
                <a:spcPts val="450"/>
              </a:spcBef>
              <a:spcAft>
                <a:spcPts val="0"/>
              </a:spcAft>
              <a:buClr>
                <a:srgbClr val="262626"/>
              </a:buClr>
              <a:buSzPts val="1050"/>
              <a:buNone/>
              <a:defRPr sz="1050"/>
            </a:lvl2pPr>
            <a:lvl3pPr marL="1371600" lvl="2" indent="-228600" algn="l">
              <a:lnSpc>
                <a:spcPct val="85000"/>
              </a:lnSpc>
              <a:spcBef>
                <a:spcPts val="450"/>
              </a:spcBef>
              <a:spcAft>
                <a:spcPts val="0"/>
              </a:spcAft>
              <a:buClr>
                <a:srgbClr val="262626"/>
              </a:buClr>
              <a:buSzPts val="1050"/>
              <a:buNone/>
              <a:defRPr sz="1050"/>
            </a:lvl3pPr>
            <a:lvl4pPr marL="1828800" lvl="3" indent="-228600" algn="l">
              <a:lnSpc>
                <a:spcPct val="85000"/>
              </a:lnSpc>
              <a:spcBef>
                <a:spcPts val="450"/>
              </a:spcBef>
              <a:spcAft>
                <a:spcPts val="0"/>
              </a:spcAft>
              <a:buClr>
                <a:srgbClr val="262626"/>
              </a:buClr>
              <a:buSzPts val="1050"/>
              <a:buNone/>
              <a:defRPr sz="1050"/>
            </a:lvl4pPr>
            <a:lvl5pPr marL="2286000" lvl="4" indent="-228600" algn="l">
              <a:lnSpc>
                <a:spcPct val="85000"/>
              </a:lnSpc>
              <a:spcBef>
                <a:spcPts val="450"/>
              </a:spcBef>
              <a:spcAft>
                <a:spcPts val="0"/>
              </a:spcAft>
              <a:buClr>
                <a:srgbClr val="262626"/>
              </a:buClr>
              <a:buSzPts val="1050"/>
              <a:buNone/>
              <a:defRPr sz="105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48" name="Google Shape;48;p63"/>
          <p:cNvSpPr txBox="1">
            <a:spLocks noGrp="1"/>
          </p:cNvSpPr>
          <p:nvPr>
            <p:ph type="dt" idx="10"/>
          </p:nvPr>
        </p:nvSpPr>
        <p:spPr>
          <a:xfrm>
            <a:off x="2898948" y="6511628"/>
            <a:ext cx="825989" cy="25608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4"/>
        <p:cNvGrpSpPr/>
        <p:nvPr/>
      </p:nvGrpSpPr>
      <p:grpSpPr>
        <a:xfrm>
          <a:off x="0" y="0"/>
          <a:ext cx="0" cy="0"/>
          <a:chOff x="0" y="0"/>
          <a:chExt cx="0" cy="0"/>
        </a:xfrm>
      </p:grpSpPr>
      <p:pic>
        <p:nvPicPr>
          <p:cNvPr id="365" name="Google Shape;365;p99"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366" name="Google Shape;366;p99"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367" name="Google Shape;367;p99"/>
          <p:cNvSpPr/>
          <p:nvPr/>
        </p:nvSpPr>
        <p:spPr>
          <a:xfrm>
            <a:off x="3" y="609600"/>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9"/>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9"/>
          <p:cNvSpPr txBox="1">
            <a:spLocks noGrp="1"/>
          </p:cNvSpPr>
          <p:nvPr>
            <p:ph type="title"/>
          </p:nvPr>
        </p:nvSpPr>
        <p:spPr>
          <a:xfrm>
            <a:off x="680321" y="753233"/>
            <a:ext cx="9613863" cy="108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99"/>
          <p:cNvSpPr txBox="1">
            <a:spLocks noGrp="1"/>
          </p:cNvSpPr>
          <p:nvPr>
            <p:ph type="body" idx="1"/>
          </p:nvPr>
        </p:nvSpPr>
        <p:spPr>
          <a:xfrm>
            <a:off x="906354" y="2336879"/>
            <a:ext cx="4472327" cy="69313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371" name="Google Shape;371;p99"/>
          <p:cNvSpPr txBox="1">
            <a:spLocks noGrp="1"/>
          </p:cNvSpPr>
          <p:nvPr>
            <p:ph type="body" idx="2"/>
          </p:nvPr>
        </p:nvSpPr>
        <p:spPr>
          <a:xfrm>
            <a:off x="680325" y="3030012"/>
            <a:ext cx="4698355"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2" name="Google Shape;372;p99"/>
          <p:cNvSpPr txBox="1">
            <a:spLocks noGrp="1"/>
          </p:cNvSpPr>
          <p:nvPr>
            <p:ph type="body" idx="3"/>
          </p:nvPr>
        </p:nvSpPr>
        <p:spPr>
          <a:xfrm>
            <a:off x="5820155" y="2336873"/>
            <a:ext cx="4474028" cy="69207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373" name="Google Shape;373;p99"/>
          <p:cNvSpPr txBox="1">
            <a:spLocks noGrp="1"/>
          </p:cNvSpPr>
          <p:nvPr>
            <p:ph type="body" idx="4"/>
          </p:nvPr>
        </p:nvSpPr>
        <p:spPr>
          <a:xfrm>
            <a:off x="5594125" y="3030012"/>
            <a:ext cx="4700059"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4" name="Google Shape;374;p99"/>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 name="Google Shape;375;p99"/>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76" name="Google Shape;376;p99"/>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77"/>
        <p:cNvGrpSpPr/>
        <p:nvPr/>
      </p:nvGrpSpPr>
      <p:grpSpPr>
        <a:xfrm>
          <a:off x="0" y="0"/>
          <a:ext cx="0" cy="0"/>
          <a:chOff x="0" y="0"/>
          <a:chExt cx="0" cy="0"/>
        </a:xfrm>
      </p:grpSpPr>
      <p:pic>
        <p:nvPicPr>
          <p:cNvPr id="378" name="Google Shape;378;p100"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379" name="Google Shape;379;p100"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380" name="Google Shape;380;p100"/>
          <p:cNvSpPr/>
          <p:nvPr/>
        </p:nvSpPr>
        <p:spPr>
          <a:xfrm>
            <a:off x="3" y="609600"/>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0"/>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0"/>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3" name="Google Shape;383;p100"/>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100"/>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85" name="Google Shape;385;p100"/>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86"/>
        <p:cNvGrpSpPr/>
        <p:nvPr/>
      </p:nvGrpSpPr>
      <p:grpSpPr>
        <a:xfrm>
          <a:off x="0" y="0"/>
          <a:ext cx="0" cy="0"/>
          <a:chOff x="0" y="0"/>
          <a:chExt cx="0" cy="0"/>
        </a:xfrm>
      </p:grpSpPr>
      <p:pic>
        <p:nvPicPr>
          <p:cNvPr id="387" name="Google Shape;387;p101" descr="HD-ShadowShort.png"/>
          <p:cNvPicPr preferRelativeResize="0"/>
          <p:nvPr/>
        </p:nvPicPr>
        <p:blipFill rotWithShape="1">
          <a:blip r:embed="rId2">
            <a:alphaModFix/>
          </a:blip>
          <a:srcRect/>
          <a:stretch/>
        </p:blipFill>
        <p:spPr>
          <a:xfrm>
            <a:off x="10585828" y="1971234"/>
            <a:ext cx="1602997" cy="144270"/>
          </a:xfrm>
          <a:prstGeom prst="rect">
            <a:avLst/>
          </a:prstGeom>
          <a:noFill/>
          <a:ln>
            <a:noFill/>
          </a:ln>
        </p:spPr>
      </p:pic>
      <p:sp>
        <p:nvSpPr>
          <p:cNvPr id="388" name="Google Shape;388;p101"/>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1"/>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0" name="Google Shape;390;p101"/>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391" name="Google Shape;391;p101"/>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ido con leyenda" type="objTx">
  <p:cSld name="OBJECT_WITH_CAPTION_TEXT">
    <p:spTree>
      <p:nvGrpSpPr>
        <p:cNvPr id="1" name="Shape 392"/>
        <p:cNvGrpSpPr/>
        <p:nvPr/>
      </p:nvGrpSpPr>
      <p:grpSpPr>
        <a:xfrm>
          <a:off x="0" y="0"/>
          <a:ext cx="0" cy="0"/>
          <a:chOff x="0" y="0"/>
          <a:chExt cx="0" cy="0"/>
        </a:xfrm>
      </p:grpSpPr>
      <p:pic>
        <p:nvPicPr>
          <p:cNvPr id="393" name="Google Shape;393;p102"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394" name="Google Shape;394;p102"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395" name="Google Shape;395;p102"/>
          <p:cNvSpPr/>
          <p:nvPr/>
        </p:nvSpPr>
        <p:spPr>
          <a:xfrm>
            <a:off x="3" y="609600"/>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2"/>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2"/>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8" name="Google Shape;398;p102"/>
          <p:cNvSpPr txBox="1">
            <a:spLocks noGrp="1"/>
          </p:cNvSpPr>
          <p:nvPr>
            <p:ph type="body" idx="1"/>
          </p:nvPr>
        </p:nvSpPr>
        <p:spPr>
          <a:xfrm>
            <a:off x="4685847" y="2336879"/>
            <a:ext cx="5608336" cy="35993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9" name="Google Shape;399;p102"/>
          <p:cNvSpPr txBox="1">
            <a:spLocks noGrp="1"/>
          </p:cNvSpPr>
          <p:nvPr>
            <p:ph type="body" idx="2"/>
          </p:nvPr>
        </p:nvSpPr>
        <p:spPr>
          <a:xfrm>
            <a:off x="680325" y="2336878"/>
            <a:ext cx="3790079" cy="359931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400" name="Google Shape;400;p102"/>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1" name="Google Shape;401;p102"/>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402" name="Google Shape;402;p102"/>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403"/>
        <p:cNvGrpSpPr/>
        <p:nvPr/>
      </p:nvGrpSpPr>
      <p:grpSpPr>
        <a:xfrm>
          <a:off x="0" y="0"/>
          <a:ext cx="0" cy="0"/>
          <a:chOff x="0" y="0"/>
          <a:chExt cx="0" cy="0"/>
        </a:xfrm>
      </p:grpSpPr>
      <p:pic>
        <p:nvPicPr>
          <p:cNvPr id="404" name="Google Shape;404;p103"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405" name="Google Shape;405;p103"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406" name="Google Shape;406;p103"/>
          <p:cNvSpPr/>
          <p:nvPr/>
        </p:nvSpPr>
        <p:spPr>
          <a:xfrm>
            <a:off x="3" y="609600"/>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3"/>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3"/>
          <p:cNvSpPr txBox="1">
            <a:spLocks noGrp="1"/>
          </p:cNvSpPr>
          <p:nvPr>
            <p:ph type="title"/>
          </p:nvPr>
        </p:nvSpPr>
        <p:spPr>
          <a:xfrm>
            <a:off x="680324" y="753228"/>
            <a:ext cx="9613857"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9" name="Google Shape;409;p103"/>
          <p:cNvSpPr>
            <a:spLocks noGrp="1"/>
          </p:cNvSpPr>
          <p:nvPr>
            <p:ph type="pic" idx="2"/>
          </p:nvPr>
        </p:nvSpPr>
        <p:spPr>
          <a:xfrm>
            <a:off x="4868337" y="2336874"/>
            <a:ext cx="5425849" cy="3599312"/>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410" name="Google Shape;410;p103"/>
          <p:cNvSpPr txBox="1">
            <a:spLocks noGrp="1"/>
          </p:cNvSpPr>
          <p:nvPr>
            <p:ph type="body" idx="1"/>
          </p:nvPr>
        </p:nvSpPr>
        <p:spPr>
          <a:xfrm>
            <a:off x="680323" y="2336879"/>
            <a:ext cx="3876256" cy="35993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411" name="Google Shape;411;p103"/>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2" name="Google Shape;412;p103"/>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413" name="Google Shape;413;p103"/>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ista panorámica con leyenda">
  <p:cSld name="Vista panorámica con leyenda">
    <p:spTree>
      <p:nvGrpSpPr>
        <p:cNvPr id="1" name="Shape 414"/>
        <p:cNvGrpSpPr/>
        <p:nvPr/>
      </p:nvGrpSpPr>
      <p:grpSpPr>
        <a:xfrm>
          <a:off x="0" y="0"/>
          <a:ext cx="0" cy="0"/>
          <a:chOff x="0" y="0"/>
          <a:chExt cx="0" cy="0"/>
        </a:xfrm>
      </p:grpSpPr>
      <p:pic>
        <p:nvPicPr>
          <p:cNvPr id="415" name="Google Shape;415;p104" descr="HD-ShadowLong.png"/>
          <p:cNvPicPr preferRelativeResize="0"/>
          <p:nvPr/>
        </p:nvPicPr>
        <p:blipFill rotWithShape="1">
          <a:blip r:embed="rId2">
            <a:alphaModFix/>
          </a:blip>
          <a:srcRect/>
          <a:stretch/>
        </p:blipFill>
        <p:spPr>
          <a:xfrm>
            <a:off x="3" y="5928628"/>
            <a:ext cx="10437812" cy="321164"/>
          </a:xfrm>
          <a:prstGeom prst="rect">
            <a:avLst/>
          </a:prstGeom>
          <a:noFill/>
          <a:ln>
            <a:noFill/>
          </a:ln>
        </p:spPr>
      </p:pic>
      <p:pic>
        <p:nvPicPr>
          <p:cNvPr id="416" name="Google Shape;416;p104" descr="HD-ShadowShort.png"/>
          <p:cNvPicPr preferRelativeResize="0"/>
          <p:nvPr/>
        </p:nvPicPr>
        <p:blipFill rotWithShape="1">
          <a:blip r:embed="rId3">
            <a:alphaModFix/>
          </a:blip>
          <a:srcRect/>
          <a:stretch/>
        </p:blipFill>
        <p:spPr>
          <a:xfrm>
            <a:off x="10585828" y="5929622"/>
            <a:ext cx="1602997" cy="144270"/>
          </a:xfrm>
          <a:prstGeom prst="rect">
            <a:avLst/>
          </a:prstGeom>
          <a:noFill/>
          <a:ln>
            <a:noFill/>
          </a:ln>
        </p:spPr>
      </p:pic>
      <p:sp>
        <p:nvSpPr>
          <p:cNvPr id="417" name="Google Shape;417;p104"/>
          <p:cNvSpPr/>
          <p:nvPr/>
        </p:nvSpPr>
        <p:spPr>
          <a:xfrm>
            <a:off x="3" y="4567988"/>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4"/>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4"/>
          <p:cNvSpPr txBox="1">
            <a:spLocks noGrp="1"/>
          </p:cNvSpPr>
          <p:nvPr>
            <p:ph type="title"/>
          </p:nvPr>
        </p:nvSpPr>
        <p:spPr>
          <a:xfrm>
            <a:off x="680323" y="4711622"/>
            <a:ext cx="9613859" cy="4530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0" name="Google Shape;420;p104"/>
          <p:cNvSpPr>
            <a:spLocks noGrp="1"/>
          </p:cNvSpPr>
          <p:nvPr>
            <p:ph type="pic" idx="2"/>
          </p:nvPr>
        </p:nvSpPr>
        <p:spPr>
          <a:xfrm>
            <a:off x="680323" y="609601"/>
            <a:ext cx="9613859" cy="3589575"/>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421" name="Google Shape;421;p104"/>
          <p:cNvSpPr txBox="1">
            <a:spLocks noGrp="1"/>
          </p:cNvSpPr>
          <p:nvPr>
            <p:ph type="body" idx="1"/>
          </p:nvPr>
        </p:nvSpPr>
        <p:spPr>
          <a:xfrm>
            <a:off x="680321" y="5169589"/>
            <a:ext cx="9613863" cy="622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422" name="Google Shape;422;p104"/>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3" name="Google Shape;423;p104"/>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424" name="Google Shape;424;p104"/>
          <p:cNvSpPr txBox="1">
            <a:spLocks noGrp="1"/>
          </p:cNvSpPr>
          <p:nvPr>
            <p:ph type="sldNum" idx="12"/>
          </p:nvPr>
        </p:nvSpPr>
        <p:spPr>
          <a:xfrm>
            <a:off x="10729459" y="471131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ítulo y leyenda">
  <p:cSld name="Título y leyenda">
    <p:spTree>
      <p:nvGrpSpPr>
        <p:cNvPr id="1" name="Shape 425"/>
        <p:cNvGrpSpPr/>
        <p:nvPr/>
      </p:nvGrpSpPr>
      <p:grpSpPr>
        <a:xfrm>
          <a:off x="0" y="0"/>
          <a:ext cx="0" cy="0"/>
          <a:chOff x="0" y="0"/>
          <a:chExt cx="0" cy="0"/>
        </a:xfrm>
      </p:grpSpPr>
      <p:pic>
        <p:nvPicPr>
          <p:cNvPr id="426" name="Google Shape;426;p105" descr="HD-ShadowLong.png"/>
          <p:cNvPicPr preferRelativeResize="0"/>
          <p:nvPr/>
        </p:nvPicPr>
        <p:blipFill rotWithShape="1">
          <a:blip r:embed="rId2">
            <a:alphaModFix/>
          </a:blip>
          <a:srcRect/>
          <a:stretch/>
        </p:blipFill>
        <p:spPr>
          <a:xfrm>
            <a:off x="3" y="5928628"/>
            <a:ext cx="10437812" cy="321164"/>
          </a:xfrm>
          <a:prstGeom prst="rect">
            <a:avLst/>
          </a:prstGeom>
          <a:noFill/>
          <a:ln>
            <a:noFill/>
          </a:ln>
        </p:spPr>
      </p:pic>
      <p:pic>
        <p:nvPicPr>
          <p:cNvPr id="427" name="Google Shape;427;p105" descr="HD-ShadowShort.png"/>
          <p:cNvPicPr preferRelativeResize="0"/>
          <p:nvPr/>
        </p:nvPicPr>
        <p:blipFill rotWithShape="1">
          <a:blip r:embed="rId3">
            <a:alphaModFix/>
          </a:blip>
          <a:srcRect/>
          <a:stretch/>
        </p:blipFill>
        <p:spPr>
          <a:xfrm>
            <a:off x="10585828" y="5929622"/>
            <a:ext cx="1602997" cy="144270"/>
          </a:xfrm>
          <a:prstGeom prst="rect">
            <a:avLst/>
          </a:prstGeom>
          <a:noFill/>
          <a:ln>
            <a:noFill/>
          </a:ln>
        </p:spPr>
      </p:pic>
      <p:sp>
        <p:nvSpPr>
          <p:cNvPr id="428" name="Google Shape;428;p105"/>
          <p:cNvSpPr/>
          <p:nvPr/>
        </p:nvSpPr>
        <p:spPr>
          <a:xfrm>
            <a:off x="3" y="4567988"/>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5"/>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5"/>
          <p:cNvSpPr txBox="1">
            <a:spLocks noGrp="1"/>
          </p:cNvSpPr>
          <p:nvPr>
            <p:ph type="title"/>
          </p:nvPr>
        </p:nvSpPr>
        <p:spPr>
          <a:xfrm>
            <a:off x="680321" y="609597"/>
            <a:ext cx="9613859" cy="35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1" name="Google Shape;431;p105"/>
          <p:cNvSpPr txBox="1">
            <a:spLocks noGrp="1"/>
          </p:cNvSpPr>
          <p:nvPr>
            <p:ph type="body" idx="1"/>
          </p:nvPr>
        </p:nvSpPr>
        <p:spPr>
          <a:xfrm>
            <a:off x="680323" y="4711621"/>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432" name="Google Shape;432;p105"/>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3" name="Google Shape;433;p105"/>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434" name="Google Shape;434;p105"/>
          <p:cNvSpPr txBox="1">
            <a:spLocks noGrp="1"/>
          </p:cNvSpPr>
          <p:nvPr>
            <p:ph type="sldNum" idx="12"/>
          </p:nvPr>
        </p:nvSpPr>
        <p:spPr>
          <a:xfrm>
            <a:off x="10729459" y="4711621"/>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ita con leyenda">
  <p:cSld name="Cita con leyenda">
    <p:spTree>
      <p:nvGrpSpPr>
        <p:cNvPr id="1" name="Shape 435"/>
        <p:cNvGrpSpPr/>
        <p:nvPr/>
      </p:nvGrpSpPr>
      <p:grpSpPr>
        <a:xfrm>
          <a:off x="0" y="0"/>
          <a:ext cx="0" cy="0"/>
          <a:chOff x="0" y="0"/>
          <a:chExt cx="0" cy="0"/>
        </a:xfrm>
      </p:grpSpPr>
      <p:pic>
        <p:nvPicPr>
          <p:cNvPr id="436" name="Google Shape;436;p106" descr="HD-ShadowLong.png"/>
          <p:cNvPicPr preferRelativeResize="0"/>
          <p:nvPr/>
        </p:nvPicPr>
        <p:blipFill rotWithShape="1">
          <a:blip r:embed="rId2">
            <a:alphaModFix/>
          </a:blip>
          <a:srcRect/>
          <a:stretch/>
        </p:blipFill>
        <p:spPr>
          <a:xfrm>
            <a:off x="3" y="5928628"/>
            <a:ext cx="10437812" cy="321164"/>
          </a:xfrm>
          <a:prstGeom prst="rect">
            <a:avLst/>
          </a:prstGeom>
          <a:noFill/>
          <a:ln>
            <a:noFill/>
          </a:ln>
        </p:spPr>
      </p:pic>
      <p:pic>
        <p:nvPicPr>
          <p:cNvPr id="437" name="Google Shape;437;p106" descr="HD-ShadowShort.png"/>
          <p:cNvPicPr preferRelativeResize="0"/>
          <p:nvPr/>
        </p:nvPicPr>
        <p:blipFill rotWithShape="1">
          <a:blip r:embed="rId3">
            <a:alphaModFix/>
          </a:blip>
          <a:srcRect/>
          <a:stretch/>
        </p:blipFill>
        <p:spPr>
          <a:xfrm>
            <a:off x="10585828" y="5929622"/>
            <a:ext cx="1602997" cy="144270"/>
          </a:xfrm>
          <a:prstGeom prst="rect">
            <a:avLst/>
          </a:prstGeom>
          <a:noFill/>
          <a:ln>
            <a:noFill/>
          </a:ln>
        </p:spPr>
      </p:pic>
      <p:sp>
        <p:nvSpPr>
          <p:cNvPr id="438" name="Google Shape;438;p106"/>
          <p:cNvSpPr/>
          <p:nvPr/>
        </p:nvSpPr>
        <p:spPr>
          <a:xfrm>
            <a:off x="3" y="4567988"/>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6"/>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6"/>
          <p:cNvSpPr txBox="1">
            <a:spLocks noGrp="1"/>
          </p:cNvSpPr>
          <p:nvPr>
            <p:ph type="title"/>
          </p:nvPr>
        </p:nvSpPr>
        <p:spPr>
          <a:xfrm>
            <a:off x="1127856" y="609599"/>
            <a:ext cx="8718877" cy="30360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1" name="Google Shape;441;p106"/>
          <p:cNvSpPr txBox="1">
            <a:spLocks noGrp="1"/>
          </p:cNvSpPr>
          <p:nvPr>
            <p:ph type="body" idx="1"/>
          </p:nvPr>
        </p:nvSpPr>
        <p:spPr>
          <a:xfrm>
            <a:off x="1402289" y="3653379"/>
            <a:ext cx="815657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442" name="Google Shape;442;p106"/>
          <p:cNvSpPr txBox="1">
            <a:spLocks noGrp="1"/>
          </p:cNvSpPr>
          <p:nvPr>
            <p:ph type="body" idx="2"/>
          </p:nvPr>
        </p:nvSpPr>
        <p:spPr>
          <a:xfrm>
            <a:off x="680323" y="4711621"/>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443" name="Google Shape;443;p106"/>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4" name="Google Shape;444;p106"/>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445" name="Google Shape;445;p106"/>
          <p:cNvSpPr txBox="1">
            <a:spLocks noGrp="1"/>
          </p:cNvSpPr>
          <p:nvPr>
            <p:ph type="sldNum" idx="12"/>
          </p:nvPr>
        </p:nvSpPr>
        <p:spPr>
          <a:xfrm>
            <a:off x="10729459" y="4709931"/>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
        <p:nvSpPr>
          <p:cNvPr id="446" name="Google Shape;446;p106"/>
          <p:cNvSpPr txBox="1"/>
          <p:nvPr/>
        </p:nvSpPr>
        <p:spPr>
          <a:xfrm>
            <a:off x="583572" y="74811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
        <p:nvSpPr>
          <p:cNvPr id="447" name="Google Shape;447;p106"/>
          <p:cNvSpPr txBox="1"/>
          <p:nvPr/>
        </p:nvSpPr>
        <p:spPr>
          <a:xfrm>
            <a:off x="9662809" y="303352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448"/>
        <p:cNvGrpSpPr/>
        <p:nvPr/>
      </p:nvGrpSpPr>
      <p:grpSpPr>
        <a:xfrm>
          <a:off x="0" y="0"/>
          <a:ext cx="0" cy="0"/>
          <a:chOff x="0" y="0"/>
          <a:chExt cx="0" cy="0"/>
        </a:xfrm>
      </p:grpSpPr>
      <p:pic>
        <p:nvPicPr>
          <p:cNvPr id="449" name="Google Shape;449;p107" descr="HD-ShadowLong.png"/>
          <p:cNvPicPr preferRelativeResize="0"/>
          <p:nvPr/>
        </p:nvPicPr>
        <p:blipFill rotWithShape="1">
          <a:blip r:embed="rId2">
            <a:alphaModFix/>
          </a:blip>
          <a:srcRect/>
          <a:stretch/>
        </p:blipFill>
        <p:spPr>
          <a:xfrm>
            <a:off x="3" y="5928628"/>
            <a:ext cx="10437812" cy="321164"/>
          </a:xfrm>
          <a:prstGeom prst="rect">
            <a:avLst/>
          </a:prstGeom>
          <a:noFill/>
          <a:ln>
            <a:noFill/>
          </a:ln>
        </p:spPr>
      </p:pic>
      <p:pic>
        <p:nvPicPr>
          <p:cNvPr id="450" name="Google Shape;450;p107" descr="HD-ShadowShort.png"/>
          <p:cNvPicPr preferRelativeResize="0"/>
          <p:nvPr/>
        </p:nvPicPr>
        <p:blipFill rotWithShape="1">
          <a:blip r:embed="rId3">
            <a:alphaModFix/>
          </a:blip>
          <a:srcRect/>
          <a:stretch/>
        </p:blipFill>
        <p:spPr>
          <a:xfrm>
            <a:off x="10585828" y="5929622"/>
            <a:ext cx="1602997" cy="144270"/>
          </a:xfrm>
          <a:prstGeom prst="rect">
            <a:avLst/>
          </a:prstGeom>
          <a:noFill/>
          <a:ln>
            <a:noFill/>
          </a:ln>
        </p:spPr>
      </p:pic>
      <p:sp>
        <p:nvSpPr>
          <p:cNvPr id="451" name="Google Shape;451;p107"/>
          <p:cNvSpPr/>
          <p:nvPr/>
        </p:nvSpPr>
        <p:spPr>
          <a:xfrm>
            <a:off x="3" y="4567988"/>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7"/>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7"/>
          <p:cNvSpPr txBox="1">
            <a:spLocks noGrp="1"/>
          </p:cNvSpPr>
          <p:nvPr>
            <p:ph type="title"/>
          </p:nvPr>
        </p:nvSpPr>
        <p:spPr>
          <a:xfrm>
            <a:off x="680321" y="4711621"/>
            <a:ext cx="9613863" cy="5885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4" name="Google Shape;454;p107"/>
          <p:cNvSpPr txBox="1">
            <a:spLocks noGrp="1"/>
          </p:cNvSpPr>
          <p:nvPr>
            <p:ph type="body" idx="1"/>
          </p:nvPr>
        </p:nvSpPr>
        <p:spPr>
          <a:xfrm>
            <a:off x="680321" y="5300155"/>
            <a:ext cx="9613863" cy="5022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455" name="Google Shape;455;p107"/>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6" name="Google Shape;456;p107"/>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457" name="Google Shape;457;p107"/>
          <p:cNvSpPr txBox="1">
            <a:spLocks noGrp="1"/>
          </p:cNvSpPr>
          <p:nvPr>
            <p:ph type="sldNum" idx="12"/>
          </p:nvPr>
        </p:nvSpPr>
        <p:spPr>
          <a:xfrm>
            <a:off x="10729459" y="4709931"/>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 columnas">
  <p:cSld name="3 columnas">
    <p:spTree>
      <p:nvGrpSpPr>
        <p:cNvPr id="1" name="Shape 458"/>
        <p:cNvGrpSpPr/>
        <p:nvPr/>
      </p:nvGrpSpPr>
      <p:grpSpPr>
        <a:xfrm>
          <a:off x="0" y="0"/>
          <a:ext cx="0" cy="0"/>
          <a:chOff x="0" y="0"/>
          <a:chExt cx="0" cy="0"/>
        </a:xfrm>
      </p:grpSpPr>
      <p:pic>
        <p:nvPicPr>
          <p:cNvPr id="459" name="Google Shape;459;p108"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460" name="Google Shape;460;p108"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461" name="Google Shape;461;p108"/>
          <p:cNvSpPr/>
          <p:nvPr/>
        </p:nvSpPr>
        <p:spPr>
          <a:xfrm>
            <a:off x="3" y="609600"/>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8"/>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8"/>
          <p:cNvSpPr txBox="1">
            <a:spLocks noGrp="1"/>
          </p:cNvSpPr>
          <p:nvPr>
            <p:ph type="title"/>
          </p:nvPr>
        </p:nvSpPr>
        <p:spPr>
          <a:xfrm>
            <a:off x="669221" y="753228"/>
            <a:ext cx="96249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4" name="Google Shape;464;p108"/>
          <p:cNvSpPr txBox="1">
            <a:spLocks noGrp="1"/>
          </p:cNvSpPr>
          <p:nvPr>
            <p:ph type="body" idx="1"/>
          </p:nvPr>
        </p:nvSpPr>
        <p:spPr>
          <a:xfrm>
            <a:off x="660945" y="2336873"/>
            <a:ext cx="307003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65" name="Google Shape;465;p108"/>
          <p:cNvSpPr txBox="1">
            <a:spLocks noGrp="1"/>
          </p:cNvSpPr>
          <p:nvPr>
            <p:ph type="body" idx="2"/>
          </p:nvPr>
        </p:nvSpPr>
        <p:spPr>
          <a:xfrm>
            <a:off x="680325" y="3022675"/>
            <a:ext cx="3049703"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466" name="Google Shape;466;p108"/>
          <p:cNvSpPr txBox="1">
            <a:spLocks noGrp="1"/>
          </p:cNvSpPr>
          <p:nvPr>
            <p:ph type="body" idx="3"/>
          </p:nvPr>
        </p:nvSpPr>
        <p:spPr>
          <a:xfrm>
            <a:off x="3956025" y="233687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67" name="Google Shape;467;p108"/>
          <p:cNvSpPr txBox="1">
            <a:spLocks noGrp="1"/>
          </p:cNvSpPr>
          <p:nvPr>
            <p:ph type="body" idx="4"/>
          </p:nvPr>
        </p:nvSpPr>
        <p:spPr>
          <a:xfrm>
            <a:off x="3945471" y="3022675"/>
            <a:ext cx="3063240"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468" name="Google Shape;468;p108"/>
          <p:cNvSpPr txBox="1">
            <a:spLocks noGrp="1"/>
          </p:cNvSpPr>
          <p:nvPr>
            <p:ph type="body" idx="5"/>
          </p:nvPr>
        </p:nvSpPr>
        <p:spPr>
          <a:xfrm>
            <a:off x="7224160" y="2336873"/>
            <a:ext cx="30700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69" name="Google Shape;469;p108"/>
          <p:cNvSpPr txBox="1">
            <a:spLocks noGrp="1"/>
          </p:cNvSpPr>
          <p:nvPr>
            <p:ph type="body" idx="6"/>
          </p:nvPr>
        </p:nvSpPr>
        <p:spPr>
          <a:xfrm>
            <a:off x="7224160" y="3022675"/>
            <a:ext cx="3070025"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470" name="Google Shape;470;p108"/>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1" name="Google Shape;471;p108"/>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472" name="Google Shape;472;p108"/>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50"/>
        <p:cNvGrpSpPr/>
        <p:nvPr/>
      </p:nvGrpSpPr>
      <p:grpSpPr>
        <a:xfrm>
          <a:off x="0" y="0"/>
          <a:ext cx="0" cy="0"/>
          <a:chOff x="0" y="0"/>
          <a:chExt cx="0" cy="0"/>
        </a:xfrm>
      </p:grpSpPr>
      <p:sp>
        <p:nvSpPr>
          <p:cNvPr id="51" name="Google Shape;51;p64"/>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64"/>
          <p:cNvSpPr txBox="1">
            <a:spLocks noGrp="1"/>
          </p:cNvSpPr>
          <p:nvPr>
            <p:ph type="body" idx="1"/>
          </p:nvPr>
        </p:nvSpPr>
        <p:spPr>
          <a:xfrm>
            <a:off x="527381" y="260648"/>
            <a:ext cx="10858576"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53" name="Google Shape;53;p64"/>
          <p:cNvSpPr txBox="1">
            <a:spLocks noGrp="1"/>
          </p:cNvSpPr>
          <p:nvPr>
            <p:ph type="body" idx="2"/>
          </p:nvPr>
        </p:nvSpPr>
        <p:spPr>
          <a:xfrm>
            <a:off x="527384" y="6309320"/>
            <a:ext cx="4190993" cy="35719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54" name="Google Shape;54;p64"/>
          <p:cNvSpPr txBox="1">
            <a:spLocks noGrp="1"/>
          </p:cNvSpPr>
          <p:nvPr>
            <p:ph type="ftr" idx="11"/>
          </p:nvPr>
        </p:nvSpPr>
        <p:spPr>
          <a:xfrm>
            <a:off x="6671735" y="6308728"/>
            <a:ext cx="4705351"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5" name="Google Shape;55;p64"/>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7725" b="0">
                <a:solidFill>
                  <a:schemeClr val="lt1"/>
                </a:solidFill>
                <a:latin typeface="Calibri"/>
                <a:ea typeface="Calibri"/>
                <a:cs typeface="Calibri"/>
                <a:sym typeface="Calibri"/>
              </a:defRPr>
            </a:lvl1pPr>
            <a:lvl2pPr marL="0" lvl="1" indent="0" algn="r">
              <a:spcBef>
                <a:spcPts val="0"/>
              </a:spcBef>
              <a:buNone/>
              <a:defRPr sz="7725" b="0">
                <a:solidFill>
                  <a:schemeClr val="lt1"/>
                </a:solidFill>
                <a:latin typeface="Calibri"/>
                <a:ea typeface="Calibri"/>
                <a:cs typeface="Calibri"/>
                <a:sym typeface="Calibri"/>
              </a:defRPr>
            </a:lvl2pPr>
            <a:lvl3pPr marL="0" lvl="2" indent="0" algn="r">
              <a:spcBef>
                <a:spcPts val="0"/>
              </a:spcBef>
              <a:buNone/>
              <a:defRPr sz="7725" b="0">
                <a:solidFill>
                  <a:schemeClr val="lt1"/>
                </a:solidFill>
                <a:latin typeface="Calibri"/>
                <a:ea typeface="Calibri"/>
                <a:cs typeface="Calibri"/>
                <a:sym typeface="Calibri"/>
              </a:defRPr>
            </a:lvl3pPr>
            <a:lvl4pPr marL="0" lvl="3" indent="0" algn="r">
              <a:spcBef>
                <a:spcPts val="0"/>
              </a:spcBef>
              <a:buNone/>
              <a:defRPr sz="7725" b="0">
                <a:solidFill>
                  <a:schemeClr val="lt1"/>
                </a:solidFill>
                <a:latin typeface="Calibri"/>
                <a:ea typeface="Calibri"/>
                <a:cs typeface="Calibri"/>
                <a:sym typeface="Calibri"/>
              </a:defRPr>
            </a:lvl4pPr>
            <a:lvl5pPr marL="0" lvl="4" indent="0" algn="r">
              <a:spcBef>
                <a:spcPts val="0"/>
              </a:spcBef>
              <a:buNone/>
              <a:defRPr sz="7725" b="0">
                <a:solidFill>
                  <a:schemeClr val="lt1"/>
                </a:solidFill>
                <a:latin typeface="Calibri"/>
                <a:ea typeface="Calibri"/>
                <a:cs typeface="Calibri"/>
                <a:sym typeface="Calibri"/>
              </a:defRPr>
            </a:lvl5pPr>
            <a:lvl6pPr marL="0" lvl="5" indent="0" algn="r">
              <a:spcBef>
                <a:spcPts val="0"/>
              </a:spcBef>
              <a:buNone/>
              <a:defRPr sz="7725" b="0">
                <a:solidFill>
                  <a:schemeClr val="lt1"/>
                </a:solidFill>
                <a:latin typeface="Calibri"/>
                <a:ea typeface="Calibri"/>
                <a:cs typeface="Calibri"/>
                <a:sym typeface="Calibri"/>
              </a:defRPr>
            </a:lvl6pPr>
            <a:lvl7pPr marL="0" lvl="6" indent="0" algn="r">
              <a:spcBef>
                <a:spcPts val="0"/>
              </a:spcBef>
              <a:buNone/>
              <a:defRPr sz="7725" b="0">
                <a:solidFill>
                  <a:schemeClr val="lt1"/>
                </a:solidFill>
                <a:latin typeface="Calibri"/>
                <a:ea typeface="Calibri"/>
                <a:cs typeface="Calibri"/>
                <a:sym typeface="Calibri"/>
              </a:defRPr>
            </a:lvl7pPr>
            <a:lvl8pPr marL="0" lvl="7" indent="0" algn="r">
              <a:spcBef>
                <a:spcPts val="0"/>
              </a:spcBef>
              <a:buNone/>
              <a:defRPr sz="7725" b="0">
                <a:solidFill>
                  <a:schemeClr val="lt1"/>
                </a:solidFill>
                <a:latin typeface="Calibri"/>
                <a:ea typeface="Calibri"/>
                <a:cs typeface="Calibri"/>
                <a:sym typeface="Calibri"/>
              </a:defRPr>
            </a:lvl8pPr>
            <a:lvl9pPr marL="0" lvl="8" indent="0" algn="r">
              <a:spcBef>
                <a:spcPts val="0"/>
              </a:spcBef>
              <a:buNone/>
              <a:defRPr sz="7725" b="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lumna de 3 imágenes">
  <p:cSld name="Columna de 3 imágenes">
    <p:spTree>
      <p:nvGrpSpPr>
        <p:cNvPr id="1" name="Shape 473"/>
        <p:cNvGrpSpPr/>
        <p:nvPr/>
      </p:nvGrpSpPr>
      <p:grpSpPr>
        <a:xfrm>
          <a:off x="0" y="0"/>
          <a:ext cx="0" cy="0"/>
          <a:chOff x="0" y="0"/>
          <a:chExt cx="0" cy="0"/>
        </a:xfrm>
      </p:grpSpPr>
      <p:pic>
        <p:nvPicPr>
          <p:cNvPr id="474" name="Google Shape;474;p109"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475" name="Google Shape;475;p109"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476" name="Google Shape;476;p109"/>
          <p:cNvSpPr/>
          <p:nvPr/>
        </p:nvSpPr>
        <p:spPr>
          <a:xfrm>
            <a:off x="3" y="609600"/>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9"/>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9"/>
          <p:cNvSpPr txBox="1">
            <a:spLocks noGrp="1"/>
          </p:cNvSpPr>
          <p:nvPr>
            <p:ph type="title"/>
          </p:nvPr>
        </p:nvSpPr>
        <p:spPr>
          <a:xfrm>
            <a:off x="680322" y="753228"/>
            <a:ext cx="96138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9" name="Google Shape;479;p109"/>
          <p:cNvSpPr txBox="1">
            <a:spLocks noGrp="1"/>
          </p:cNvSpPr>
          <p:nvPr>
            <p:ph type="body" idx="1"/>
          </p:nvPr>
        </p:nvSpPr>
        <p:spPr>
          <a:xfrm>
            <a:off x="680322" y="4297503"/>
            <a:ext cx="30497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80" name="Google Shape;480;p109"/>
          <p:cNvSpPr>
            <a:spLocks noGrp="1"/>
          </p:cNvSpPr>
          <p:nvPr>
            <p:ph type="pic" idx="2"/>
          </p:nvPr>
        </p:nvSpPr>
        <p:spPr>
          <a:xfrm>
            <a:off x="680322" y="2336873"/>
            <a:ext cx="30497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481" name="Google Shape;481;p109"/>
          <p:cNvSpPr txBox="1">
            <a:spLocks noGrp="1"/>
          </p:cNvSpPr>
          <p:nvPr>
            <p:ph type="body" idx="3"/>
          </p:nvPr>
        </p:nvSpPr>
        <p:spPr>
          <a:xfrm>
            <a:off x="680322" y="4873765"/>
            <a:ext cx="3049705"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482" name="Google Shape;482;p109"/>
          <p:cNvSpPr txBox="1">
            <a:spLocks noGrp="1"/>
          </p:cNvSpPr>
          <p:nvPr>
            <p:ph type="body" idx="4"/>
          </p:nvPr>
        </p:nvSpPr>
        <p:spPr>
          <a:xfrm>
            <a:off x="3945471" y="429750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83" name="Google Shape;483;p109"/>
          <p:cNvSpPr>
            <a:spLocks noGrp="1"/>
          </p:cNvSpPr>
          <p:nvPr>
            <p:ph type="pic" idx="5"/>
          </p:nvPr>
        </p:nvSpPr>
        <p:spPr>
          <a:xfrm>
            <a:off x="3945471" y="2336873"/>
            <a:ext cx="3063240"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484" name="Google Shape;484;p109"/>
          <p:cNvSpPr txBox="1">
            <a:spLocks noGrp="1"/>
          </p:cNvSpPr>
          <p:nvPr>
            <p:ph type="body" idx="6"/>
          </p:nvPr>
        </p:nvSpPr>
        <p:spPr>
          <a:xfrm>
            <a:off x="3944121" y="4873764"/>
            <a:ext cx="3067297"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485" name="Google Shape;485;p109"/>
          <p:cNvSpPr txBox="1">
            <a:spLocks noGrp="1"/>
          </p:cNvSpPr>
          <p:nvPr>
            <p:ph type="body" idx="7"/>
          </p:nvPr>
        </p:nvSpPr>
        <p:spPr>
          <a:xfrm>
            <a:off x="7230682" y="4297503"/>
            <a:ext cx="30635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86" name="Google Shape;486;p109"/>
          <p:cNvSpPr>
            <a:spLocks noGrp="1"/>
          </p:cNvSpPr>
          <p:nvPr>
            <p:ph type="pic" idx="8"/>
          </p:nvPr>
        </p:nvSpPr>
        <p:spPr>
          <a:xfrm>
            <a:off x="7230681" y="2336873"/>
            <a:ext cx="30635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487" name="Google Shape;487;p109"/>
          <p:cNvSpPr txBox="1">
            <a:spLocks noGrp="1"/>
          </p:cNvSpPr>
          <p:nvPr>
            <p:ph type="body" idx="9"/>
          </p:nvPr>
        </p:nvSpPr>
        <p:spPr>
          <a:xfrm>
            <a:off x="7230553" y="4873762"/>
            <a:ext cx="3067563"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488" name="Google Shape;488;p109"/>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9" name="Google Shape;489;p109"/>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490" name="Google Shape;490;p109"/>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491"/>
        <p:cNvGrpSpPr/>
        <p:nvPr/>
      </p:nvGrpSpPr>
      <p:grpSpPr>
        <a:xfrm>
          <a:off x="0" y="0"/>
          <a:ext cx="0" cy="0"/>
          <a:chOff x="0" y="0"/>
          <a:chExt cx="0" cy="0"/>
        </a:xfrm>
      </p:grpSpPr>
      <p:pic>
        <p:nvPicPr>
          <p:cNvPr id="492" name="Google Shape;492;p110"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493" name="Google Shape;493;p110"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494" name="Google Shape;494;p110"/>
          <p:cNvSpPr/>
          <p:nvPr/>
        </p:nvSpPr>
        <p:spPr>
          <a:xfrm>
            <a:off x="3" y="609600"/>
            <a:ext cx="10437812" cy="1368198"/>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0"/>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0"/>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7" name="Google Shape;497;p110"/>
          <p:cNvSpPr txBox="1">
            <a:spLocks noGrp="1"/>
          </p:cNvSpPr>
          <p:nvPr>
            <p:ph type="body" idx="1"/>
          </p:nvPr>
        </p:nvSpPr>
        <p:spPr>
          <a:xfrm rot="5400000">
            <a:off x="3687594" y="-670399"/>
            <a:ext cx="3599316" cy="961386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8" name="Google Shape;498;p110"/>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9" name="Google Shape;499;p110"/>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00" name="Google Shape;500;p110"/>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ítulo y texto verticales" type="vertTitleAndTx">
  <p:cSld name="VERTICAL_TITLE_AND_VERTICAL_TEXT">
    <p:spTree>
      <p:nvGrpSpPr>
        <p:cNvPr id="1" name="Shape 501"/>
        <p:cNvGrpSpPr/>
        <p:nvPr/>
      </p:nvGrpSpPr>
      <p:grpSpPr>
        <a:xfrm>
          <a:off x="0" y="0"/>
          <a:ext cx="0" cy="0"/>
          <a:chOff x="0" y="0"/>
          <a:chExt cx="0" cy="0"/>
        </a:xfrm>
      </p:grpSpPr>
      <p:sp>
        <p:nvSpPr>
          <p:cNvPr id="502" name="Google Shape;502;p111"/>
          <p:cNvSpPr/>
          <p:nvPr/>
        </p:nvSpPr>
        <p:spPr>
          <a:xfrm rot="5400000">
            <a:off x="8116207" y="1869396"/>
            <a:ext cx="5106988" cy="1368199"/>
          </a:xfrm>
          <a:prstGeom prst="rect">
            <a:avLst/>
          </a:pr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1"/>
          <p:cNvSpPr/>
          <p:nvPr/>
        </p:nvSpPr>
        <p:spPr>
          <a:xfrm rot="5400000">
            <a:off x="9868206" y="5372408"/>
            <a:ext cx="1602997" cy="13681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1"/>
          <p:cNvSpPr txBox="1">
            <a:spLocks noGrp="1"/>
          </p:cNvSpPr>
          <p:nvPr>
            <p:ph type="title"/>
          </p:nvPr>
        </p:nvSpPr>
        <p:spPr>
          <a:xfrm rot="5400000">
            <a:off x="8489255" y="2249575"/>
            <a:ext cx="4353760" cy="10738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5" name="Google Shape;505;p111"/>
          <p:cNvSpPr txBox="1">
            <a:spLocks noGrp="1"/>
          </p:cNvSpPr>
          <p:nvPr>
            <p:ph type="body" idx="1"/>
          </p:nvPr>
        </p:nvSpPr>
        <p:spPr>
          <a:xfrm rot="5400000">
            <a:off x="2452029" y="-1162107"/>
            <a:ext cx="5326589" cy="88700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6" name="Google Shape;506;p111"/>
          <p:cNvSpPr txBox="1">
            <a:spLocks noGrp="1"/>
          </p:cNvSpPr>
          <p:nvPr>
            <p:ph type="dt" idx="10"/>
          </p:nvPr>
        </p:nvSpPr>
        <p:spPr>
          <a:xfrm>
            <a:off x="6807125"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7" name="Google Shape;507;p111"/>
          <p:cNvSpPr txBox="1">
            <a:spLocks noGrp="1"/>
          </p:cNvSpPr>
          <p:nvPr>
            <p:ph type="ftr" idx="11"/>
          </p:nvPr>
        </p:nvSpPr>
        <p:spPr>
          <a:xfrm>
            <a:off x="680322" y="5936194"/>
            <a:ext cx="61268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08" name="Google Shape;508;p111"/>
          <p:cNvSpPr txBox="1">
            <a:spLocks noGrp="1"/>
          </p:cNvSpPr>
          <p:nvPr>
            <p:ph type="sldNum" idx="12"/>
          </p:nvPr>
        </p:nvSpPr>
        <p:spPr>
          <a:xfrm>
            <a:off x="10097554" y="5398639"/>
            <a:ext cx="1154151" cy="1090789"/>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3600">
                <a:solidFill>
                  <a:srgbClr val="C08B88"/>
                </a:solidFill>
                <a:latin typeface="Trebuchet MS"/>
                <a:ea typeface="Trebuchet MS"/>
                <a:cs typeface="Trebuchet MS"/>
                <a:sym typeface="Trebuchet MS"/>
              </a:defRPr>
            </a:lvl1pPr>
            <a:lvl2pPr marL="0" lvl="1" indent="0" algn="ctr">
              <a:spcBef>
                <a:spcPts val="0"/>
              </a:spcBef>
              <a:buNone/>
              <a:defRPr sz="3600">
                <a:solidFill>
                  <a:srgbClr val="C08B88"/>
                </a:solidFill>
                <a:latin typeface="Trebuchet MS"/>
                <a:ea typeface="Trebuchet MS"/>
                <a:cs typeface="Trebuchet MS"/>
                <a:sym typeface="Trebuchet MS"/>
              </a:defRPr>
            </a:lvl2pPr>
            <a:lvl3pPr marL="0" lvl="2" indent="0" algn="ctr">
              <a:spcBef>
                <a:spcPts val="0"/>
              </a:spcBef>
              <a:buNone/>
              <a:defRPr sz="3600">
                <a:solidFill>
                  <a:srgbClr val="C08B88"/>
                </a:solidFill>
                <a:latin typeface="Trebuchet MS"/>
                <a:ea typeface="Trebuchet MS"/>
                <a:cs typeface="Trebuchet MS"/>
                <a:sym typeface="Trebuchet MS"/>
              </a:defRPr>
            </a:lvl3pPr>
            <a:lvl4pPr marL="0" lvl="3" indent="0" algn="ctr">
              <a:spcBef>
                <a:spcPts val="0"/>
              </a:spcBef>
              <a:buNone/>
              <a:defRPr sz="3600">
                <a:solidFill>
                  <a:srgbClr val="C08B88"/>
                </a:solidFill>
                <a:latin typeface="Trebuchet MS"/>
                <a:ea typeface="Trebuchet MS"/>
                <a:cs typeface="Trebuchet MS"/>
                <a:sym typeface="Trebuchet MS"/>
              </a:defRPr>
            </a:lvl4pPr>
            <a:lvl5pPr marL="0" lvl="4" indent="0" algn="ctr">
              <a:spcBef>
                <a:spcPts val="0"/>
              </a:spcBef>
              <a:buNone/>
              <a:defRPr sz="3600">
                <a:solidFill>
                  <a:srgbClr val="C08B88"/>
                </a:solidFill>
                <a:latin typeface="Trebuchet MS"/>
                <a:ea typeface="Trebuchet MS"/>
                <a:cs typeface="Trebuchet MS"/>
                <a:sym typeface="Trebuchet MS"/>
              </a:defRPr>
            </a:lvl5pPr>
            <a:lvl6pPr marL="0" lvl="5" indent="0" algn="ctr">
              <a:spcBef>
                <a:spcPts val="0"/>
              </a:spcBef>
              <a:buNone/>
              <a:defRPr sz="3600">
                <a:solidFill>
                  <a:srgbClr val="C08B88"/>
                </a:solidFill>
                <a:latin typeface="Trebuchet MS"/>
                <a:ea typeface="Trebuchet MS"/>
                <a:cs typeface="Trebuchet MS"/>
                <a:sym typeface="Trebuchet MS"/>
              </a:defRPr>
            </a:lvl6pPr>
            <a:lvl7pPr marL="0" lvl="6" indent="0" algn="ctr">
              <a:spcBef>
                <a:spcPts val="0"/>
              </a:spcBef>
              <a:buNone/>
              <a:defRPr sz="3600">
                <a:solidFill>
                  <a:srgbClr val="C08B88"/>
                </a:solidFill>
                <a:latin typeface="Trebuchet MS"/>
                <a:ea typeface="Trebuchet MS"/>
                <a:cs typeface="Trebuchet MS"/>
                <a:sym typeface="Trebuchet MS"/>
              </a:defRPr>
            </a:lvl7pPr>
            <a:lvl8pPr marL="0" lvl="7" indent="0" algn="ctr">
              <a:spcBef>
                <a:spcPts val="0"/>
              </a:spcBef>
              <a:buNone/>
              <a:defRPr sz="3600">
                <a:solidFill>
                  <a:srgbClr val="C08B88"/>
                </a:solidFill>
                <a:latin typeface="Trebuchet MS"/>
                <a:ea typeface="Trebuchet MS"/>
                <a:cs typeface="Trebuchet MS"/>
                <a:sym typeface="Trebuchet MS"/>
              </a:defRPr>
            </a:lvl8pPr>
            <a:lvl9pPr marL="0" lvl="8" indent="0" algn="ctr">
              <a:spcBef>
                <a:spcPts val="0"/>
              </a:spcBef>
              <a:buNone/>
              <a:defRPr sz="3600">
                <a:solidFill>
                  <a:srgbClr val="C08B88"/>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509"/>
        <p:cNvGrpSpPr/>
        <p:nvPr/>
      </p:nvGrpSpPr>
      <p:grpSpPr>
        <a:xfrm>
          <a:off x="0" y="0"/>
          <a:ext cx="0" cy="0"/>
          <a:chOff x="0" y="0"/>
          <a:chExt cx="0" cy="0"/>
        </a:xfrm>
      </p:grpSpPr>
      <p:sp>
        <p:nvSpPr>
          <p:cNvPr id="510" name="Google Shape;510;p112"/>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1" name="Google Shape;511;p112"/>
          <p:cNvSpPr txBox="1">
            <a:spLocks noGrp="1"/>
          </p:cNvSpPr>
          <p:nvPr>
            <p:ph type="ftr" idx="11"/>
          </p:nvPr>
        </p:nvSpPr>
        <p:spPr>
          <a:xfrm>
            <a:off x="4241629" y="6459787"/>
            <a:ext cx="518343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12" name="Google Shape;512;p112"/>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
        <p:nvSpPr>
          <p:cNvPr id="513" name="Google Shape;513;p112"/>
          <p:cNvSpPr txBox="1">
            <a:spLocks noGrp="1"/>
          </p:cNvSpPr>
          <p:nvPr>
            <p:ph type="body" idx="1"/>
          </p:nvPr>
        </p:nvSpPr>
        <p:spPr>
          <a:xfrm>
            <a:off x="4433" y="6451617"/>
            <a:ext cx="4190993" cy="35719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400"/>
              <a:buNone/>
              <a:defRPr sz="1400"/>
            </a:lvl3pPr>
            <a:lvl4pPr marL="1828800" lvl="3" indent="-228600" algn="l">
              <a:lnSpc>
                <a:spcPct val="90000"/>
              </a:lnSpc>
              <a:spcBef>
                <a:spcPts val="500"/>
              </a:spcBef>
              <a:spcAft>
                <a:spcPts val="0"/>
              </a:spcAft>
              <a:buClr>
                <a:schemeClr val="lt1"/>
              </a:buClr>
              <a:buSzPts val="1400"/>
              <a:buNone/>
              <a:defRPr sz="1400"/>
            </a:lvl4pPr>
            <a:lvl5pPr marL="2286000" lvl="4" indent="-228600" algn="l">
              <a:lnSpc>
                <a:spcPct val="90000"/>
              </a:lnSpc>
              <a:spcBef>
                <a:spcPts val="500"/>
              </a:spcBef>
              <a:spcAft>
                <a:spcPts val="0"/>
              </a:spcAft>
              <a:buClr>
                <a:schemeClr val="lt1"/>
              </a:buClr>
              <a:buSzPts val="1400"/>
              <a:buNone/>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4" name="Google Shape;514;p112"/>
          <p:cNvSpPr txBox="1">
            <a:spLocks noGrp="1"/>
          </p:cNvSpPr>
          <p:nvPr>
            <p:ph type="body" idx="2"/>
          </p:nvPr>
        </p:nvSpPr>
        <p:spPr>
          <a:xfrm>
            <a:off x="1097279" y="1845734"/>
            <a:ext cx="10058401" cy="402336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sz="2800"/>
            </a:lvl1pPr>
            <a:lvl2pPr marL="914400" lvl="1" indent="-381000" algn="l">
              <a:lnSpc>
                <a:spcPct val="90000"/>
              </a:lnSpc>
              <a:spcBef>
                <a:spcPts val="500"/>
              </a:spcBef>
              <a:spcAft>
                <a:spcPts val="0"/>
              </a:spcAft>
              <a:buClr>
                <a:schemeClr val="lt1"/>
              </a:buClr>
              <a:buSzPts val="2400"/>
              <a:buChar char="•"/>
              <a:defRPr sz="2400"/>
            </a:lvl2pPr>
            <a:lvl3pPr marL="1371600" lvl="2" indent="-355600" algn="l">
              <a:lnSpc>
                <a:spcPct val="90000"/>
              </a:lnSpc>
              <a:spcBef>
                <a:spcPts val="500"/>
              </a:spcBef>
              <a:spcAft>
                <a:spcPts val="0"/>
              </a:spcAft>
              <a:buClr>
                <a:schemeClr val="lt1"/>
              </a:buClr>
              <a:buSzPts val="2000"/>
              <a:buChar char="•"/>
              <a:defRPr sz="2000"/>
            </a:lvl3pPr>
            <a:lvl4pPr marL="1828800" lvl="3" indent="-342900" algn="l">
              <a:lnSpc>
                <a:spcPct val="90000"/>
              </a:lnSpc>
              <a:spcBef>
                <a:spcPts val="500"/>
              </a:spcBef>
              <a:spcAft>
                <a:spcPts val="0"/>
              </a:spcAft>
              <a:buClr>
                <a:schemeClr val="lt1"/>
              </a:buClr>
              <a:buSzPts val="1800"/>
              <a:buChar char="•"/>
              <a:defRPr sz="1800"/>
            </a:lvl4pPr>
            <a:lvl5pPr marL="2286000" lvl="4" indent="-330200" algn="l">
              <a:lnSpc>
                <a:spcPct val="90000"/>
              </a:lnSpc>
              <a:spcBef>
                <a:spcPts val="500"/>
              </a:spcBef>
              <a:spcAft>
                <a:spcPts val="0"/>
              </a:spcAft>
              <a:buClr>
                <a:schemeClr val="lt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522"/>
        <p:cNvGrpSpPr/>
        <p:nvPr/>
      </p:nvGrpSpPr>
      <p:grpSpPr>
        <a:xfrm>
          <a:off x="0" y="0"/>
          <a:ext cx="0" cy="0"/>
          <a:chOff x="0" y="0"/>
          <a:chExt cx="0" cy="0"/>
        </a:xfrm>
      </p:grpSpPr>
      <p:pic>
        <p:nvPicPr>
          <p:cNvPr id="523" name="Google Shape;523;p114" descr="HD-ShadowLong.png"/>
          <p:cNvPicPr preferRelativeResize="0"/>
          <p:nvPr/>
        </p:nvPicPr>
        <p:blipFill rotWithShape="1">
          <a:blip r:embed="rId2">
            <a:alphaModFix/>
          </a:blip>
          <a:srcRect/>
          <a:stretch/>
        </p:blipFill>
        <p:spPr>
          <a:xfrm>
            <a:off x="2" y="4242851"/>
            <a:ext cx="8968084" cy="275942"/>
          </a:xfrm>
          <a:prstGeom prst="rect">
            <a:avLst/>
          </a:prstGeom>
          <a:noFill/>
          <a:ln>
            <a:noFill/>
          </a:ln>
        </p:spPr>
      </p:pic>
      <p:pic>
        <p:nvPicPr>
          <p:cNvPr id="524" name="Google Shape;524;p114" descr="HD-ShadowShort.png"/>
          <p:cNvPicPr preferRelativeResize="0"/>
          <p:nvPr/>
        </p:nvPicPr>
        <p:blipFill rotWithShape="1">
          <a:blip r:embed="rId3">
            <a:alphaModFix/>
          </a:blip>
          <a:srcRect/>
          <a:stretch/>
        </p:blipFill>
        <p:spPr>
          <a:xfrm>
            <a:off x="9111719" y="4243845"/>
            <a:ext cx="3077108" cy="276940"/>
          </a:xfrm>
          <a:prstGeom prst="rect">
            <a:avLst/>
          </a:prstGeom>
          <a:noFill/>
          <a:ln>
            <a:noFill/>
          </a:ln>
        </p:spPr>
      </p:pic>
      <p:sp>
        <p:nvSpPr>
          <p:cNvPr id="525" name="Google Shape;525;p114"/>
          <p:cNvSpPr/>
          <p:nvPr/>
        </p:nvSpPr>
        <p:spPr>
          <a:xfrm>
            <a:off x="0" y="2590078"/>
            <a:ext cx="8968085" cy="1660332"/>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4"/>
          <p:cNvSpPr/>
          <p:nvPr/>
        </p:nvSpPr>
        <p:spPr>
          <a:xfrm>
            <a:off x="9111716" y="2590078"/>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4"/>
          <p:cNvSpPr txBox="1">
            <a:spLocks noGrp="1"/>
          </p:cNvSpPr>
          <p:nvPr>
            <p:ph type="ctrTitle"/>
          </p:nvPr>
        </p:nvSpPr>
        <p:spPr>
          <a:xfrm>
            <a:off x="680325" y="2733709"/>
            <a:ext cx="8144135" cy="137307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8" name="Google Shape;528;p114"/>
          <p:cNvSpPr txBox="1">
            <a:spLocks noGrp="1"/>
          </p:cNvSpPr>
          <p:nvPr>
            <p:ph type="subTitle" idx="1"/>
          </p:nvPr>
        </p:nvSpPr>
        <p:spPr>
          <a:xfrm>
            <a:off x="680325" y="4394047"/>
            <a:ext cx="8144135" cy="1117687"/>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529" name="Google Shape;529;p114"/>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0" name="Google Shape;530;p114"/>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31" name="Google Shape;531;p114"/>
          <p:cNvSpPr txBox="1">
            <a:spLocks noGrp="1"/>
          </p:cNvSpPr>
          <p:nvPr>
            <p:ph type="sldNum" idx="12"/>
          </p:nvPr>
        </p:nvSpPr>
        <p:spPr>
          <a:xfrm>
            <a:off x="9255347" y="2750337"/>
            <a:ext cx="1171888" cy="135644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532"/>
        <p:cNvGrpSpPr/>
        <p:nvPr/>
      </p:nvGrpSpPr>
      <p:grpSpPr>
        <a:xfrm>
          <a:off x="0" y="0"/>
          <a:ext cx="0" cy="0"/>
          <a:chOff x="0" y="0"/>
          <a:chExt cx="0" cy="0"/>
        </a:xfrm>
      </p:grpSpPr>
      <p:pic>
        <p:nvPicPr>
          <p:cNvPr id="533" name="Google Shape;533;p115"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534" name="Google Shape;534;p115"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535" name="Google Shape;535;p115"/>
          <p:cNvSpPr/>
          <p:nvPr/>
        </p:nvSpPr>
        <p:spPr>
          <a:xfrm>
            <a:off x="3"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5"/>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5"/>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8" name="Google Shape;538;p115"/>
          <p:cNvSpPr txBox="1">
            <a:spLocks noGrp="1"/>
          </p:cNvSpPr>
          <p:nvPr>
            <p:ph type="body" idx="1"/>
          </p:nvPr>
        </p:nvSpPr>
        <p:spPr>
          <a:xfrm>
            <a:off x="680322" y="2336873"/>
            <a:ext cx="9613861"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9" name="Google Shape;539;p115"/>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0" name="Google Shape;540;p115"/>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41" name="Google Shape;541;p115"/>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542"/>
        <p:cNvGrpSpPr/>
        <p:nvPr/>
      </p:nvGrpSpPr>
      <p:grpSpPr>
        <a:xfrm>
          <a:off x="0" y="0"/>
          <a:ext cx="0" cy="0"/>
          <a:chOff x="0" y="0"/>
          <a:chExt cx="0" cy="0"/>
        </a:xfrm>
      </p:grpSpPr>
      <p:pic>
        <p:nvPicPr>
          <p:cNvPr id="543" name="Google Shape;543;p116" descr="HD-ShadowLong.png"/>
          <p:cNvPicPr preferRelativeResize="0"/>
          <p:nvPr/>
        </p:nvPicPr>
        <p:blipFill rotWithShape="1">
          <a:blip r:embed="rId2">
            <a:alphaModFix/>
          </a:blip>
          <a:srcRect/>
          <a:stretch/>
        </p:blipFill>
        <p:spPr>
          <a:xfrm>
            <a:off x="-1" y="4086907"/>
            <a:ext cx="10437812" cy="321164"/>
          </a:xfrm>
          <a:prstGeom prst="rect">
            <a:avLst/>
          </a:prstGeom>
          <a:noFill/>
          <a:ln>
            <a:noFill/>
          </a:ln>
        </p:spPr>
      </p:pic>
      <p:pic>
        <p:nvPicPr>
          <p:cNvPr id="544" name="Google Shape;544;p116" descr="HD-ShadowShort.png"/>
          <p:cNvPicPr preferRelativeResize="0"/>
          <p:nvPr/>
        </p:nvPicPr>
        <p:blipFill rotWithShape="1">
          <a:blip r:embed="rId3">
            <a:alphaModFix/>
          </a:blip>
          <a:srcRect/>
          <a:stretch/>
        </p:blipFill>
        <p:spPr>
          <a:xfrm>
            <a:off x="10585824" y="4087901"/>
            <a:ext cx="1602997" cy="144270"/>
          </a:xfrm>
          <a:prstGeom prst="rect">
            <a:avLst/>
          </a:prstGeom>
          <a:noFill/>
          <a:ln>
            <a:noFill/>
          </a:ln>
        </p:spPr>
      </p:pic>
      <p:sp>
        <p:nvSpPr>
          <p:cNvPr id="545" name="Google Shape;545;p116"/>
          <p:cNvSpPr/>
          <p:nvPr/>
        </p:nvSpPr>
        <p:spPr>
          <a:xfrm>
            <a:off x="-2" y="2726267"/>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6"/>
          <p:cNvSpPr/>
          <p:nvPr/>
        </p:nvSpPr>
        <p:spPr>
          <a:xfrm>
            <a:off x="10585828" y="2726267"/>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6"/>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8" name="Google Shape;548;p116"/>
          <p:cNvSpPr txBox="1">
            <a:spLocks noGrp="1"/>
          </p:cNvSpPr>
          <p:nvPr>
            <p:ph type="body" idx="1"/>
          </p:nvPr>
        </p:nvSpPr>
        <p:spPr>
          <a:xfrm>
            <a:off x="680322" y="4232179"/>
            <a:ext cx="9613860" cy="170401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549" name="Google Shape;549;p116"/>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0" name="Google Shape;550;p116"/>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51" name="Google Shape;551;p116"/>
          <p:cNvSpPr txBox="1">
            <a:spLocks noGrp="1"/>
          </p:cNvSpPr>
          <p:nvPr>
            <p:ph type="sldNum" idx="12"/>
          </p:nvPr>
        </p:nvSpPr>
        <p:spPr>
          <a:xfrm>
            <a:off x="10729461" y="2869903"/>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os objetos de contenido" type="twoObj">
  <p:cSld name="TWO_OBJECTS">
    <p:spTree>
      <p:nvGrpSpPr>
        <p:cNvPr id="1" name="Shape 552"/>
        <p:cNvGrpSpPr/>
        <p:nvPr/>
      </p:nvGrpSpPr>
      <p:grpSpPr>
        <a:xfrm>
          <a:off x="0" y="0"/>
          <a:ext cx="0" cy="0"/>
          <a:chOff x="0" y="0"/>
          <a:chExt cx="0" cy="0"/>
        </a:xfrm>
      </p:grpSpPr>
      <p:pic>
        <p:nvPicPr>
          <p:cNvPr id="553" name="Google Shape;553;p117"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554" name="Google Shape;554;p117"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555" name="Google Shape;555;p117"/>
          <p:cNvSpPr/>
          <p:nvPr/>
        </p:nvSpPr>
        <p:spPr>
          <a:xfrm>
            <a:off x="3"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7"/>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7"/>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8" name="Google Shape;558;p117"/>
          <p:cNvSpPr txBox="1">
            <a:spLocks noGrp="1"/>
          </p:cNvSpPr>
          <p:nvPr>
            <p:ph type="body" idx="1"/>
          </p:nvPr>
        </p:nvSpPr>
        <p:spPr>
          <a:xfrm>
            <a:off x="680325" y="2336873"/>
            <a:ext cx="4698359"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59" name="Google Shape;559;p117"/>
          <p:cNvSpPr txBox="1">
            <a:spLocks noGrp="1"/>
          </p:cNvSpPr>
          <p:nvPr>
            <p:ph type="body" idx="2"/>
          </p:nvPr>
        </p:nvSpPr>
        <p:spPr>
          <a:xfrm>
            <a:off x="5594125" y="2336873"/>
            <a:ext cx="4700059"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60" name="Google Shape;560;p117"/>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1" name="Google Shape;561;p117"/>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62" name="Google Shape;562;p117"/>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3"/>
        <p:cNvGrpSpPr/>
        <p:nvPr/>
      </p:nvGrpSpPr>
      <p:grpSpPr>
        <a:xfrm>
          <a:off x="0" y="0"/>
          <a:ext cx="0" cy="0"/>
          <a:chOff x="0" y="0"/>
          <a:chExt cx="0" cy="0"/>
        </a:xfrm>
      </p:grpSpPr>
      <p:pic>
        <p:nvPicPr>
          <p:cNvPr id="564" name="Google Shape;564;p118"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565" name="Google Shape;565;p118"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566" name="Google Shape;566;p118"/>
          <p:cNvSpPr/>
          <p:nvPr/>
        </p:nvSpPr>
        <p:spPr>
          <a:xfrm>
            <a:off x="3"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8"/>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8"/>
          <p:cNvSpPr txBox="1">
            <a:spLocks noGrp="1"/>
          </p:cNvSpPr>
          <p:nvPr>
            <p:ph type="title"/>
          </p:nvPr>
        </p:nvSpPr>
        <p:spPr>
          <a:xfrm>
            <a:off x="680321" y="753233"/>
            <a:ext cx="9613863" cy="108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9" name="Google Shape;569;p118"/>
          <p:cNvSpPr txBox="1">
            <a:spLocks noGrp="1"/>
          </p:cNvSpPr>
          <p:nvPr>
            <p:ph type="body" idx="1"/>
          </p:nvPr>
        </p:nvSpPr>
        <p:spPr>
          <a:xfrm>
            <a:off x="906355" y="2336881"/>
            <a:ext cx="4472327" cy="69313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70" name="Google Shape;570;p118"/>
          <p:cNvSpPr txBox="1">
            <a:spLocks noGrp="1"/>
          </p:cNvSpPr>
          <p:nvPr>
            <p:ph type="body" idx="2"/>
          </p:nvPr>
        </p:nvSpPr>
        <p:spPr>
          <a:xfrm>
            <a:off x="680325" y="3030012"/>
            <a:ext cx="4698355"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71" name="Google Shape;571;p118"/>
          <p:cNvSpPr txBox="1">
            <a:spLocks noGrp="1"/>
          </p:cNvSpPr>
          <p:nvPr>
            <p:ph type="body" idx="3"/>
          </p:nvPr>
        </p:nvSpPr>
        <p:spPr>
          <a:xfrm>
            <a:off x="5820155" y="2336873"/>
            <a:ext cx="4474028" cy="69207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72" name="Google Shape;572;p118"/>
          <p:cNvSpPr txBox="1">
            <a:spLocks noGrp="1"/>
          </p:cNvSpPr>
          <p:nvPr>
            <p:ph type="body" idx="4"/>
          </p:nvPr>
        </p:nvSpPr>
        <p:spPr>
          <a:xfrm>
            <a:off x="5594125" y="3030012"/>
            <a:ext cx="4700059"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73" name="Google Shape;573;p118"/>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4" name="Google Shape;574;p118"/>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75" name="Google Shape;575;p118"/>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76"/>
        <p:cNvGrpSpPr/>
        <p:nvPr/>
      </p:nvGrpSpPr>
      <p:grpSpPr>
        <a:xfrm>
          <a:off x="0" y="0"/>
          <a:ext cx="0" cy="0"/>
          <a:chOff x="0" y="0"/>
          <a:chExt cx="0" cy="0"/>
        </a:xfrm>
      </p:grpSpPr>
      <p:pic>
        <p:nvPicPr>
          <p:cNvPr id="577" name="Google Shape;577;p119"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578" name="Google Shape;578;p119"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579" name="Google Shape;579;p119"/>
          <p:cNvSpPr/>
          <p:nvPr/>
        </p:nvSpPr>
        <p:spPr>
          <a:xfrm>
            <a:off x="3"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9"/>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9"/>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2" name="Google Shape;582;p119"/>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3" name="Google Shape;583;p119"/>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84" name="Google Shape;584;p119"/>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56"/>
        <p:cNvGrpSpPr/>
        <p:nvPr/>
      </p:nvGrpSpPr>
      <p:grpSpPr>
        <a:xfrm>
          <a:off x="0" y="0"/>
          <a:ext cx="0" cy="0"/>
          <a:chOff x="0" y="0"/>
          <a:chExt cx="0" cy="0"/>
        </a:xfrm>
      </p:grpSpPr>
      <p:sp>
        <p:nvSpPr>
          <p:cNvPr id="57" name="Google Shape;57;p65"/>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65"/>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6000" b="0">
                <a:solidFill>
                  <a:schemeClr val="accent1"/>
                </a:solidFill>
                <a:latin typeface="Calibri"/>
                <a:ea typeface="Calibri"/>
                <a:cs typeface="Calibri"/>
                <a:sym typeface="Calibri"/>
              </a:defRPr>
            </a:lvl1pPr>
            <a:lvl2pPr marL="0" lvl="1" indent="0" algn="r">
              <a:spcBef>
                <a:spcPts val="0"/>
              </a:spcBef>
              <a:buNone/>
              <a:defRPr sz="6000" b="0">
                <a:solidFill>
                  <a:schemeClr val="accent1"/>
                </a:solidFill>
                <a:latin typeface="Calibri"/>
                <a:ea typeface="Calibri"/>
                <a:cs typeface="Calibri"/>
                <a:sym typeface="Calibri"/>
              </a:defRPr>
            </a:lvl2pPr>
            <a:lvl3pPr marL="0" lvl="2" indent="0" algn="r">
              <a:spcBef>
                <a:spcPts val="0"/>
              </a:spcBef>
              <a:buNone/>
              <a:defRPr sz="6000" b="0">
                <a:solidFill>
                  <a:schemeClr val="accent1"/>
                </a:solidFill>
                <a:latin typeface="Calibri"/>
                <a:ea typeface="Calibri"/>
                <a:cs typeface="Calibri"/>
                <a:sym typeface="Calibri"/>
              </a:defRPr>
            </a:lvl3pPr>
            <a:lvl4pPr marL="0" lvl="3" indent="0" algn="r">
              <a:spcBef>
                <a:spcPts val="0"/>
              </a:spcBef>
              <a:buNone/>
              <a:defRPr sz="6000" b="0">
                <a:solidFill>
                  <a:schemeClr val="accent1"/>
                </a:solidFill>
                <a:latin typeface="Calibri"/>
                <a:ea typeface="Calibri"/>
                <a:cs typeface="Calibri"/>
                <a:sym typeface="Calibri"/>
              </a:defRPr>
            </a:lvl4pPr>
            <a:lvl5pPr marL="0" lvl="4" indent="0" algn="r">
              <a:spcBef>
                <a:spcPts val="0"/>
              </a:spcBef>
              <a:buNone/>
              <a:defRPr sz="6000" b="0">
                <a:solidFill>
                  <a:schemeClr val="accent1"/>
                </a:solidFill>
                <a:latin typeface="Calibri"/>
                <a:ea typeface="Calibri"/>
                <a:cs typeface="Calibri"/>
                <a:sym typeface="Calibri"/>
              </a:defRPr>
            </a:lvl5pPr>
            <a:lvl6pPr marL="0" lvl="5" indent="0" algn="r">
              <a:spcBef>
                <a:spcPts val="0"/>
              </a:spcBef>
              <a:buNone/>
              <a:defRPr sz="6000" b="0">
                <a:solidFill>
                  <a:schemeClr val="accent1"/>
                </a:solidFill>
                <a:latin typeface="Calibri"/>
                <a:ea typeface="Calibri"/>
                <a:cs typeface="Calibri"/>
                <a:sym typeface="Calibri"/>
              </a:defRPr>
            </a:lvl6pPr>
            <a:lvl7pPr marL="0" lvl="6" indent="0" algn="r">
              <a:spcBef>
                <a:spcPts val="0"/>
              </a:spcBef>
              <a:buNone/>
              <a:defRPr sz="6000" b="0">
                <a:solidFill>
                  <a:schemeClr val="accent1"/>
                </a:solidFill>
                <a:latin typeface="Calibri"/>
                <a:ea typeface="Calibri"/>
                <a:cs typeface="Calibri"/>
                <a:sym typeface="Calibri"/>
              </a:defRPr>
            </a:lvl7pPr>
            <a:lvl8pPr marL="0" lvl="7" indent="0" algn="r">
              <a:spcBef>
                <a:spcPts val="0"/>
              </a:spcBef>
              <a:buNone/>
              <a:defRPr sz="6000" b="0">
                <a:solidFill>
                  <a:schemeClr val="accent1"/>
                </a:solidFill>
                <a:latin typeface="Calibri"/>
                <a:ea typeface="Calibri"/>
                <a:cs typeface="Calibri"/>
                <a:sym typeface="Calibri"/>
              </a:defRPr>
            </a:lvl8pPr>
            <a:lvl9pPr marL="0" lvl="8" indent="0" algn="r">
              <a:spcBef>
                <a:spcPts val="0"/>
              </a:spcBef>
              <a:buNone/>
              <a:defRPr sz="6000" b="0">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59" name="Google Shape;59;p65"/>
          <p:cNvSpPr txBox="1">
            <a:spLocks noGrp="1"/>
          </p:cNvSpPr>
          <p:nvPr>
            <p:ph type="dt" idx="10"/>
          </p:nvPr>
        </p:nvSpPr>
        <p:spPr>
          <a:xfrm>
            <a:off x="2567608" y="6543223"/>
            <a:ext cx="825989" cy="25608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5"/>
          <p:cNvSpPr txBox="1">
            <a:spLocks noGrp="1"/>
          </p:cNvSpPr>
          <p:nvPr>
            <p:ph type="ftr" idx="11"/>
          </p:nvPr>
        </p:nvSpPr>
        <p:spPr>
          <a:xfrm>
            <a:off x="168981" y="6554697"/>
            <a:ext cx="3334731" cy="30330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85"/>
        <p:cNvGrpSpPr/>
        <p:nvPr/>
      </p:nvGrpSpPr>
      <p:grpSpPr>
        <a:xfrm>
          <a:off x="0" y="0"/>
          <a:ext cx="0" cy="0"/>
          <a:chOff x="0" y="0"/>
          <a:chExt cx="0" cy="0"/>
        </a:xfrm>
      </p:grpSpPr>
      <p:pic>
        <p:nvPicPr>
          <p:cNvPr id="586" name="Google Shape;586;p120" descr="HD-ShadowShort.png"/>
          <p:cNvPicPr preferRelativeResize="0"/>
          <p:nvPr/>
        </p:nvPicPr>
        <p:blipFill rotWithShape="1">
          <a:blip r:embed="rId2">
            <a:alphaModFix/>
          </a:blip>
          <a:srcRect/>
          <a:stretch/>
        </p:blipFill>
        <p:spPr>
          <a:xfrm>
            <a:off x="10585828" y="1971234"/>
            <a:ext cx="1602997" cy="144270"/>
          </a:xfrm>
          <a:prstGeom prst="rect">
            <a:avLst/>
          </a:prstGeom>
          <a:noFill/>
          <a:ln>
            <a:noFill/>
          </a:ln>
        </p:spPr>
      </p:pic>
      <p:sp>
        <p:nvSpPr>
          <p:cNvPr id="587" name="Google Shape;587;p120"/>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20"/>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9" name="Google Shape;589;p120"/>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590" name="Google Shape;590;p120"/>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ido con leyenda" type="objTx">
  <p:cSld name="OBJECT_WITH_CAPTION_TEXT">
    <p:spTree>
      <p:nvGrpSpPr>
        <p:cNvPr id="1" name="Shape 591"/>
        <p:cNvGrpSpPr/>
        <p:nvPr/>
      </p:nvGrpSpPr>
      <p:grpSpPr>
        <a:xfrm>
          <a:off x="0" y="0"/>
          <a:ext cx="0" cy="0"/>
          <a:chOff x="0" y="0"/>
          <a:chExt cx="0" cy="0"/>
        </a:xfrm>
      </p:grpSpPr>
      <p:pic>
        <p:nvPicPr>
          <p:cNvPr id="592" name="Google Shape;592;p121"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593" name="Google Shape;593;p121"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594" name="Google Shape;594;p121"/>
          <p:cNvSpPr/>
          <p:nvPr/>
        </p:nvSpPr>
        <p:spPr>
          <a:xfrm>
            <a:off x="3"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21"/>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21"/>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7" name="Google Shape;597;p121"/>
          <p:cNvSpPr txBox="1">
            <a:spLocks noGrp="1"/>
          </p:cNvSpPr>
          <p:nvPr>
            <p:ph type="body" idx="1"/>
          </p:nvPr>
        </p:nvSpPr>
        <p:spPr>
          <a:xfrm>
            <a:off x="4685847" y="2336880"/>
            <a:ext cx="5608336" cy="35993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98" name="Google Shape;598;p121"/>
          <p:cNvSpPr txBox="1">
            <a:spLocks noGrp="1"/>
          </p:cNvSpPr>
          <p:nvPr>
            <p:ph type="body" idx="2"/>
          </p:nvPr>
        </p:nvSpPr>
        <p:spPr>
          <a:xfrm>
            <a:off x="680325" y="2336878"/>
            <a:ext cx="3790079" cy="359931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599" name="Google Shape;599;p121"/>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0" name="Google Shape;600;p121"/>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01" name="Google Shape;601;p121"/>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602"/>
        <p:cNvGrpSpPr/>
        <p:nvPr/>
      </p:nvGrpSpPr>
      <p:grpSpPr>
        <a:xfrm>
          <a:off x="0" y="0"/>
          <a:ext cx="0" cy="0"/>
          <a:chOff x="0" y="0"/>
          <a:chExt cx="0" cy="0"/>
        </a:xfrm>
      </p:grpSpPr>
      <p:pic>
        <p:nvPicPr>
          <p:cNvPr id="603" name="Google Shape;603;p122"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604" name="Google Shape;604;p122"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605" name="Google Shape;605;p122"/>
          <p:cNvSpPr/>
          <p:nvPr/>
        </p:nvSpPr>
        <p:spPr>
          <a:xfrm>
            <a:off x="3"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22"/>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22"/>
          <p:cNvSpPr txBox="1">
            <a:spLocks noGrp="1"/>
          </p:cNvSpPr>
          <p:nvPr>
            <p:ph type="title"/>
          </p:nvPr>
        </p:nvSpPr>
        <p:spPr>
          <a:xfrm>
            <a:off x="680324" y="753228"/>
            <a:ext cx="9613857"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8" name="Google Shape;608;p122"/>
          <p:cNvSpPr>
            <a:spLocks noGrp="1"/>
          </p:cNvSpPr>
          <p:nvPr>
            <p:ph type="pic" idx="2"/>
          </p:nvPr>
        </p:nvSpPr>
        <p:spPr>
          <a:xfrm>
            <a:off x="4868338" y="2336874"/>
            <a:ext cx="5425849" cy="3599312"/>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609" name="Google Shape;609;p122"/>
          <p:cNvSpPr txBox="1">
            <a:spLocks noGrp="1"/>
          </p:cNvSpPr>
          <p:nvPr>
            <p:ph type="body" idx="1"/>
          </p:nvPr>
        </p:nvSpPr>
        <p:spPr>
          <a:xfrm>
            <a:off x="680323" y="2336879"/>
            <a:ext cx="3876256" cy="35993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0" name="Google Shape;610;p122"/>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1" name="Google Shape;611;p122"/>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12" name="Google Shape;612;p122"/>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sta panorámica con leyenda">
  <p:cSld name="Vista panorámica con leyenda">
    <p:spTree>
      <p:nvGrpSpPr>
        <p:cNvPr id="1" name="Shape 613"/>
        <p:cNvGrpSpPr/>
        <p:nvPr/>
      </p:nvGrpSpPr>
      <p:grpSpPr>
        <a:xfrm>
          <a:off x="0" y="0"/>
          <a:ext cx="0" cy="0"/>
          <a:chOff x="0" y="0"/>
          <a:chExt cx="0" cy="0"/>
        </a:xfrm>
      </p:grpSpPr>
      <p:pic>
        <p:nvPicPr>
          <p:cNvPr id="614" name="Google Shape;614;p123" descr="HD-ShadowLong.png"/>
          <p:cNvPicPr preferRelativeResize="0"/>
          <p:nvPr/>
        </p:nvPicPr>
        <p:blipFill rotWithShape="1">
          <a:blip r:embed="rId2">
            <a:alphaModFix/>
          </a:blip>
          <a:srcRect/>
          <a:stretch/>
        </p:blipFill>
        <p:spPr>
          <a:xfrm>
            <a:off x="3" y="5928628"/>
            <a:ext cx="10437812" cy="321164"/>
          </a:xfrm>
          <a:prstGeom prst="rect">
            <a:avLst/>
          </a:prstGeom>
          <a:noFill/>
          <a:ln>
            <a:noFill/>
          </a:ln>
        </p:spPr>
      </p:pic>
      <p:pic>
        <p:nvPicPr>
          <p:cNvPr id="615" name="Google Shape;615;p123" descr="HD-ShadowShort.png"/>
          <p:cNvPicPr preferRelativeResize="0"/>
          <p:nvPr/>
        </p:nvPicPr>
        <p:blipFill rotWithShape="1">
          <a:blip r:embed="rId3">
            <a:alphaModFix/>
          </a:blip>
          <a:srcRect/>
          <a:stretch/>
        </p:blipFill>
        <p:spPr>
          <a:xfrm>
            <a:off x="10585828" y="5929622"/>
            <a:ext cx="1602997" cy="144270"/>
          </a:xfrm>
          <a:prstGeom prst="rect">
            <a:avLst/>
          </a:prstGeom>
          <a:noFill/>
          <a:ln>
            <a:noFill/>
          </a:ln>
        </p:spPr>
      </p:pic>
      <p:sp>
        <p:nvSpPr>
          <p:cNvPr id="616" name="Google Shape;616;p123"/>
          <p:cNvSpPr/>
          <p:nvPr/>
        </p:nvSpPr>
        <p:spPr>
          <a:xfrm>
            <a:off x="3"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23"/>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23"/>
          <p:cNvSpPr txBox="1">
            <a:spLocks noGrp="1"/>
          </p:cNvSpPr>
          <p:nvPr>
            <p:ph type="title"/>
          </p:nvPr>
        </p:nvSpPr>
        <p:spPr>
          <a:xfrm>
            <a:off x="680323" y="4711624"/>
            <a:ext cx="9613859" cy="4530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9" name="Google Shape;619;p123"/>
          <p:cNvSpPr>
            <a:spLocks noGrp="1"/>
          </p:cNvSpPr>
          <p:nvPr>
            <p:ph type="pic" idx="2"/>
          </p:nvPr>
        </p:nvSpPr>
        <p:spPr>
          <a:xfrm>
            <a:off x="680323" y="609601"/>
            <a:ext cx="9613859" cy="3589575"/>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620" name="Google Shape;620;p123"/>
          <p:cNvSpPr txBox="1">
            <a:spLocks noGrp="1"/>
          </p:cNvSpPr>
          <p:nvPr>
            <p:ph type="body" idx="1"/>
          </p:nvPr>
        </p:nvSpPr>
        <p:spPr>
          <a:xfrm>
            <a:off x="680321" y="5169591"/>
            <a:ext cx="9613863" cy="622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1" name="Google Shape;621;p123"/>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2" name="Google Shape;622;p123"/>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23" name="Google Shape;623;p123"/>
          <p:cNvSpPr txBox="1">
            <a:spLocks noGrp="1"/>
          </p:cNvSpPr>
          <p:nvPr>
            <p:ph type="sldNum" idx="12"/>
          </p:nvPr>
        </p:nvSpPr>
        <p:spPr>
          <a:xfrm>
            <a:off x="10729461" y="471131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ítulo y leyenda">
  <p:cSld name="Título y leyenda">
    <p:spTree>
      <p:nvGrpSpPr>
        <p:cNvPr id="1" name="Shape 624"/>
        <p:cNvGrpSpPr/>
        <p:nvPr/>
      </p:nvGrpSpPr>
      <p:grpSpPr>
        <a:xfrm>
          <a:off x="0" y="0"/>
          <a:ext cx="0" cy="0"/>
          <a:chOff x="0" y="0"/>
          <a:chExt cx="0" cy="0"/>
        </a:xfrm>
      </p:grpSpPr>
      <p:pic>
        <p:nvPicPr>
          <p:cNvPr id="625" name="Google Shape;625;p124" descr="HD-ShadowLong.png"/>
          <p:cNvPicPr preferRelativeResize="0"/>
          <p:nvPr/>
        </p:nvPicPr>
        <p:blipFill rotWithShape="1">
          <a:blip r:embed="rId2">
            <a:alphaModFix/>
          </a:blip>
          <a:srcRect/>
          <a:stretch/>
        </p:blipFill>
        <p:spPr>
          <a:xfrm>
            <a:off x="3" y="5928628"/>
            <a:ext cx="10437812" cy="321164"/>
          </a:xfrm>
          <a:prstGeom prst="rect">
            <a:avLst/>
          </a:prstGeom>
          <a:noFill/>
          <a:ln>
            <a:noFill/>
          </a:ln>
        </p:spPr>
      </p:pic>
      <p:pic>
        <p:nvPicPr>
          <p:cNvPr id="626" name="Google Shape;626;p124" descr="HD-ShadowShort.png"/>
          <p:cNvPicPr preferRelativeResize="0"/>
          <p:nvPr/>
        </p:nvPicPr>
        <p:blipFill rotWithShape="1">
          <a:blip r:embed="rId3">
            <a:alphaModFix/>
          </a:blip>
          <a:srcRect/>
          <a:stretch/>
        </p:blipFill>
        <p:spPr>
          <a:xfrm>
            <a:off x="10585828" y="5929622"/>
            <a:ext cx="1602997" cy="144270"/>
          </a:xfrm>
          <a:prstGeom prst="rect">
            <a:avLst/>
          </a:prstGeom>
          <a:noFill/>
          <a:ln>
            <a:noFill/>
          </a:ln>
        </p:spPr>
      </p:pic>
      <p:sp>
        <p:nvSpPr>
          <p:cNvPr id="627" name="Google Shape;627;p124"/>
          <p:cNvSpPr/>
          <p:nvPr/>
        </p:nvSpPr>
        <p:spPr>
          <a:xfrm>
            <a:off x="3"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24"/>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24"/>
          <p:cNvSpPr txBox="1">
            <a:spLocks noGrp="1"/>
          </p:cNvSpPr>
          <p:nvPr>
            <p:ph type="title"/>
          </p:nvPr>
        </p:nvSpPr>
        <p:spPr>
          <a:xfrm>
            <a:off x="680321" y="609597"/>
            <a:ext cx="9613859" cy="35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0" name="Google Shape;630;p124"/>
          <p:cNvSpPr txBox="1">
            <a:spLocks noGrp="1"/>
          </p:cNvSpPr>
          <p:nvPr>
            <p:ph type="body" idx="1"/>
          </p:nvPr>
        </p:nvSpPr>
        <p:spPr>
          <a:xfrm>
            <a:off x="680323" y="4711623"/>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31" name="Google Shape;631;p124"/>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2" name="Google Shape;632;p124"/>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33" name="Google Shape;633;p124"/>
          <p:cNvSpPr txBox="1">
            <a:spLocks noGrp="1"/>
          </p:cNvSpPr>
          <p:nvPr>
            <p:ph type="sldNum" idx="12"/>
          </p:nvPr>
        </p:nvSpPr>
        <p:spPr>
          <a:xfrm>
            <a:off x="10729461" y="4711623"/>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ita con leyenda">
  <p:cSld name="Cita con leyenda">
    <p:spTree>
      <p:nvGrpSpPr>
        <p:cNvPr id="1" name="Shape 634"/>
        <p:cNvGrpSpPr/>
        <p:nvPr/>
      </p:nvGrpSpPr>
      <p:grpSpPr>
        <a:xfrm>
          <a:off x="0" y="0"/>
          <a:ext cx="0" cy="0"/>
          <a:chOff x="0" y="0"/>
          <a:chExt cx="0" cy="0"/>
        </a:xfrm>
      </p:grpSpPr>
      <p:pic>
        <p:nvPicPr>
          <p:cNvPr id="635" name="Google Shape;635;p125" descr="HD-ShadowLong.png"/>
          <p:cNvPicPr preferRelativeResize="0"/>
          <p:nvPr/>
        </p:nvPicPr>
        <p:blipFill rotWithShape="1">
          <a:blip r:embed="rId2">
            <a:alphaModFix/>
          </a:blip>
          <a:srcRect/>
          <a:stretch/>
        </p:blipFill>
        <p:spPr>
          <a:xfrm>
            <a:off x="3" y="5928628"/>
            <a:ext cx="10437812" cy="321164"/>
          </a:xfrm>
          <a:prstGeom prst="rect">
            <a:avLst/>
          </a:prstGeom>
          <a:noFill/>
          <a:ln>
            <a:noFill/>
          </a:ln>
        </p:spPr>
      </p:pic>
      <p:pic>
        <p:nvPicPr>
          <p:cNvPr id="636" name="Google Shape;636;p125" descr="HD-ShadowShort.png"/>
          <p:cNvPicPr preferRelativeResize="0"/>
          <p:nvPr/>
        </p:nvPicPr>
        <p:blipFill rotWithShape="1">
          <a:blip r:embed="rId3">
            <a:alphaModFix/>
          </a:blip>
          <a:srcRect/>
          <a:stretch/>
        </p:blipFill>
        <p:spPr>
          <a:xfrm>
            <a:off x="10585828" y="5929622"/>
            <a:ext cx="1602997" cy="144270"/>
          </a:xfrm>
          <a:prstGeom prst="rect">
            <a:avLst/>
          </a:prstGeom>
          <a:noFill/>
          <a:ln>
            <a:noFill/>
          </a:ln>
        </p:spPr>
      </p:pic>
      <p:sp>
        <p:nvSpPr>
          <p:cNvPr id="637" name="Google Shape;637;p125"/>
          <p:cNvSpPr/>
          <p:nvPr/>
        </p:nvSpPr>
        <p:spPr>
          <a:xfrm>
            <a:off x="3"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25"/>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25"/>
          <p:cNvSpPr txBox="1">
            <a:spLocks noGrp="1"/>
          </p:cNvSpPr>
          <p:nvPr>
            <p:ph type="title"/>
          </p:nvPr>
        </p:nvSpPr>
        <p:spPr>
          <a:xfrm>
            <a:off x="1127856" y="609599"/>
            <a:ext cx="8718877" cy="30360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0" name="Google Shape;640;p125"/>
          <p:cNvSpPr txBox="1">
            <a:spLocks noGrp="1"/>
          </p:cNvSpPr>
          <p:nvPr>
            <p:ph type="body" idx="1"/>
          </p:nvPr>
        </p:nvSpPr>
        <p:spPr>
          <a:xfrm>
            <a:off x="1402289" y="3653379"/>
            <a:ext cx="815657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41" name="Google Shape;641;p125"/>
          <p:cNvSpPr txBox="1">
            <a:spLocks noGrp="1"/>
          </p:cNvSpPr>
          <p:nvPr>
            <p:ph type="body" idx="2"/>
          </p:nvPr>
        </p:nvSpPr>
        <p:spPr>
          <a:xfrm>
            <a:off x="680323" y="4711623"/>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42" name="Google Shape;642;p125"/>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3" name="Google Shape;643;p125"/>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44" name="Google Shape;644;p125"/>
          <p:cNvSpPr txBox="1">
            <a:spLocks noGrp="1"/>
          </p:cNvSpPr>
          <p:nvPr>
            <p:ph type="sldNum" idx="12"/>
          </p:nvPr>
        </p:nvSpPr>
        <p:spPr>
          <a:xfrm>
            <a:off x="10729461" y="4709933"/>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
        <p:nvSpPr>
          <p:cNvPr id="645" name="Google Shape;645;p125"/>
          <p:cNvSpPr txBox="1"/>
          <p:nvPr/>
        </p:nvSpPr>
        <p:spPr>
          <a:xfrm>
            <a:off x="583572" y="74811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
        <p:nvSpPr>
          <p:cNvPr id="646" name="Google Shape;646;p125"/>
          <p:cNvSpPr txBox="1"/>
          <p:nvPr/>
        </p:nvSpPr>
        <p:spPr>
          <a:xfrm>
            <a:off x="9662809" y="303352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647"/>
        <p:cNvGrpSpPr/>
        <p:nvPr/>
      </p:nvGrpSpPr>
      <p:grpSpPr>
        <a:xfrm>
          <a:off x="0" y="0"/>
          <a:ext cx="0" cy="0"/>
          <a:chOff x="0" y="0"/>
          <a:chExt cx="0" cy="0"/>
        </a:xfrm>
      </p:grpSpPr>
      <p:pic>
        <p:nvPicPr>
          <p:cNvPr id="648" name="Google Shape;648;p126" descr="HD-ShadowLong.png"/>
          <p:cNvPicPr preferRelativeResize="0"/>
          <p:nvPr/>
        </p:nvPicPr>
        <p:blipFill rotWithShape="1">
          <a:blip r:embed="rId2">
            <a:alphaModFix/>
          </a:blip>
          <a:srcRect/>
          <a:stretch/>
        </p:blipFill>
        <p:spPr>
          <a:xfrm>
            <a:off x="3" y="5928628"/>
            <a:ext cx="10437812" cy="321164"/>
          </a:xfrm>
          <a:prstGeom prst="rect">
            <a:avLst/>
          </a:prstGeom>
          <a:noFill/>
          <a:ln>
            <a:noFill/>
          </a:ln>
        </p:spPr>
      </p:pic>
      <p:pic>
        <p:nvPicPr>
          <p:cNvPr id="649" name="Google Shape;649;p126" descr="HD-ShadowShort.png"/>
          <p:cNvPicPr preferRelativeResize="0"/>
          <p:nvPr/>
        </p:nvPicPr>
        <p:blipFill rotWithShape="1">
          <a:blip r:embed="rId3">
            <a:alphaModFix/>
          </a:blip>
          <a:srcRect/>
          <a:stretch/>
        </p:blipFill>
        <p:spPr>
          <a:xfrm>
            <a:off x="10585828" y="5929622"/>
            <a:ext cx="1602997" cy="144270"/>
          </a:xfrm>
          <a:prstGeom prst="rect">
            <a:avLst/>
          </a:prstGeom>
          <a:noFill/>
          <a:ln>
            <a:noFill/>
          </a:ln>
        </p:spPr>
      </p:pic>
      <p:sp>
        <p:nvSpPr>
          <p:cNvPr id="650" name="Google Shape;650;p126"/>
          <p:cNvSpPr/>
          <p:nvPr/>
        </p:nvSpPr>
        <p:spPr>
          <a:xfrm>
            <a:off x="3"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26"/>
          <p:cNvSpPr/>
          <p:nvPr/>
        </p:nvSpPr>
        <p:spPr>
          <a:xfrm>
            <a:off x="10585828"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26"/>
          <p:cNvSpPr txBox="1">
            <a:spLocks noGrp="1"/>
          </p:cNvSpPr>
          <p:nvPr>
            <p:ph type="title"/>
          </p:nvPr>
        </p:nvSpPr>
        <p:spPr>
          <a:xfrm>
            <a:off x="680321" y="4711623"/>
            <a:ext cx="9613863" cy="5885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3" name="Google Shape;653;p126"/>
          <p:cNvSpPr txBox="1">
            <a:spLocks noGrp="1"/>
          </p:cNvSpPr>
          <p:nvPr>
            <p:ph type="body" idx="1"/>
          </p:nvPr>
        </p:nvSpPr>
        <p:spPr>
          <a:xfrm>
            <a:off x="680321" y="5300157"/>
            <a:ext cx="9613863" cy="5022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54" name="Google Shape;654;p126"/>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5" name="Google Shape;655;p126"/>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56" name="Google Shape;656;p126"/>
          <p:cNvSpPr txBox="1">
            <a:spLocks noGrp="1"/>
          </p:cNvSpPr>
          <p:nvPr>
            <p:ph type="sldNum" idx="12"/>
          </p:nvPr>
        </p:nvSpPr>
        <p:spPr>
          <a:xfrm>
            <a:off x="10729461" y="4709933"/>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 columnas">
  <p:cSld name="3 columnas">
    <p:spTree>
      <p:nvGrpSpPr>
        <p:cNvPr id="1" name="Shape 657"/>
        <p:cNvGrpSpPr/>
        <p:nvPr/>
      </p:nvGrpSpPr>
      <p:grpSpPr>
        <a:xfrm>
          <a:off x="0" y="0"/>
          <a:ext cx="0" cy="0"/>
          <a:chOff x="0" y="0"/>
          <a:chExt cx="0" cy="0"/>
        </a:xfrm>
      </p:grpSpPr>
      <p:pic>
        <p:nvPicPr>
          <p:cNvPr id="658" name="Google Shape;658;p127"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659" name="Google Shape;659;p127"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660" name="Google Shape;660;p127"/>
          <p:cNvSpPr/>
          <p:nvPr/>
        </p:nvSpPr>
        <p:spPr>
          <a:xfrm>
            <a:off x="3"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27"/>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27"/>
          <p:cNvSpPr txBox="1">
            <a:spLocks noGrp="1"/>
          </p:cNvSpPr>
          <p:nvPr>
            <p:ph type="title"/>
          </p:nvPr>
        </p:nvSpPr>
        <p:spPr>
          <a:xfrm>
            <a:off x="669221" y="753228"/>
            <a:ext cx="96249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3" name="Google Shape;663;p127"/>
          <p:cNvSpPr txBox="1">
            <a:spLocks noGrp="1"/>
          </p:cNvSpPr>
          <p:nvPr>
            <p:ph type="body" idx="1"/>
          </p:nvPr>
        </p:nvSpPr>
        <p:spPr>
          <a:xfrm>
            <a:off x="660945" y="2336873"/>
            <a:ext cx="307003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4" name="Google Shape;664;p127"/>
          <p:cNvSpPr txBox="1">
            <a:spLocks noGrp="1"/>
          </p:cNvSpPr>
          <p:nvPr>
            <p:ph type="body" idx="2"/>
          </p:nvPr>
        </p:nvSpPr>
        <p:spPr>
          <a:xfrm>
            <a:off x="680326" y="3022675"/>
            <a:ext cx="3049703"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665" name="Google Shape;665;p127"/>
          <p:cNvSpPr txBox="1">
            <a:spLocks noGrp="1"/>
          </p:cNvSpPr>
          <p:nvPr>
            <p:ph type="body" idx="3"/>
          </p:nvPr>
        </p:nvSpPr>
        <p:spPr>
          <a:xfrm>
            <a:off x="3956025" y="233687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6" name="Google Shape;666;p127"/>
          <p:cNvSpPr txBox="1">
            <a:spLocks noGrp="1"/>
          </p:cNvSpPr>
          <p:nvPr>
            <p:ph type="body" idx="4"/>
          </p:nvPr>
        </p:nvSpPr>
        <p:spPr>
          <a:xfrm>
            <a:off x="3945471" y="3022675"/>
            <a:ext cx="3063240"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667" name="Google Shape;667;p127"/>
          <p:cNvSpPr txBox="1">
            <a:spLocks noGrp="1"/>
          </p:cNvSpPr>
          <p:nvPr>
            <p:ph type="body" idx="5"/>
          </p:nvPr>
        </p:nvSpPr>
        <p:spPr>
          <a:xfrm>
            <a:off x="7224161" y="2336873"/>
            <a:ext cx="30700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8" name="Google Shape;668;p127"/>
          <p:cNvSpPr txBox="1">
            <a:spLocks noGrp="1"/>
          </p:cNvSpPr>
          <p:nvPr>
            <p:ph type="body" idx="6"/>
          </p:nvPr>
        </p:nvSpPr>
        <p:spPr>
          <a:xfrm>
            <a:off x="7224161" y="3022675"/>
            <a:ext cx="3070025"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669" name="Google Shape;669;p127"/>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0" name="Google Shape;670;p127"/>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71" name="Google Shape;671;p127"/>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lumna de 3 imágenes">
  <p:cSld name="Columna de 3 imágenes">
    <p:spTree>
      <p:nvGrpSpPr>
        <p:cNvPr id="1" name="Shape 672"/>
        <p:cNvGrpSpPr/>
        <p:nvPr/>
      </p:nvGrpSpPr>
      <p:grpSpPr>
        <a:xfrm>
          <a:off x="0" y="0"/>
          <a:ext cx="0" cy="0"/>
          <a:chOff x="0" y="0"/>
          <a:chExt cx="0" cy="0"/>
        </a:xfrm>
      </p:grpSpPr>
      <p:pic>
        <p:nvPicPr>
          <p:cNvPr id="673" name="Google Shape;673;p128"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674" name="Google Shape;674;p128"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675" name="Google Shape;675;p128"/>
          <p:cNvSpPr/>
          <p:nvPr/>
        </p:nvSpPr>
        <p:spPr>
          <a:xfrm>
            <a:off x="3"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28"/>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28"/>
          <p:cNvSpPr txBox="1">
            <a:spLocks noGrp="1"/>
          </p:cNvSpPr>
          <p:nvPr>
            <p:ph type="title"/>
          </p:nvPr>
        </p:nvSpPr>
        <p:spPr>
          <a:xfrm>
            <a:off x="680322" y="753228"/>
            <a:ext cx="96138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8" name="Google Shape;678;p128"/>
          <p:cNvSpPr txBox="1">
            <a:spLocks noGrp="1"/>
          </p:cNvSpPr>
          <p:nvPr>
            <p:ph type="body" idx="1"/>
          </p:nvPr>
        </p:nvSpPr>
        <p:spPr>
          <a:xfrm>
            <a:off x="680324" y="4297503"/>
            <a:ext cx="30497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79" name="Google Shape;679;p128"/>
          <p:cNvSpPr>
            <a:spLocks noGrp="1"/>
          </p:cNvSpPr>
          <p:nvPr>
            <p:ph type="pic" idx="2"/>
          </p:nvPr>
        </p:nvSpPr>
        <p:spPr>
          <a:xfrm>
            <a:off x="680324" y="2336873"/>
            <a:ext cx="30497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680" name="Google Shape;680;p128"/>
          <p:cNvSpPr txBox="1">
            <a:spLocks noGrp="1"/>
          </p:cNvSpPr>
          <p:nvPr>
            <p:ph type="body" idx="3"/>
          </p:nvPr>
        </p:nvSpPr>
        <p:spPr>
          <a:xfrm>
            <a:off x="680324" y="4873765"/>
            <a:ext cx="3049705"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681" name="Google Shape;681;p128"/>
          <p:cNvSpPr txBox="1">
            <a:spLocks noGrp="1"/>
          </p:cNvSpPr>
          <p:nvPr>
            <p:ph type="body" idx="4"/>
          </p:nvPr>
        </p:nvSpPr>
        <p:spPr>
          <a:xfrm>
            <a:off x="3945471" y="429750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82" name="Google Shape;682;p128"/>
          <p:cNvSpPr>
            <a:spLocks noGrp="1"/>
          </p:cNvSpPr>
          <p:nvPr>
            <p:ph type="pic" idx="5"/>
          </p:nvPr>
        </p:nvSpPr>
        <p:spPr>
          <a:xfrm>
            <a:off x="3945471" y="2336873"/>
            <a:ext cx="3063240"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683" name="Google Shape;683;p128"/>
          <p:cNvSpPr txBox="1">
            <a:spLocks noGrp="1"/>
          </p:cNvSpPr>
          <p:nvPr>
            <p:ph type="body" idx="6"/>
          </p:nvPr>
        </p:nvSpPr>
        <p:spPr>
          <a:xfrm>
            <a:off x="3944122" y="4873764"/>
            <a:ext cx="3067297"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684" name="Google Shape;684;p128"/>
          <p:cNvSpPr txBox="1">
            <a:spLocks noGrp="1"/>
          </p:cNvSpPr>
          <p:nvPr>
            <p:ph type="body" idx="7"/>
          </p:nvPr>
        </p:nvSpPr>
        <p:spPr>
          <a:xfrm>
            <a:off x="7230684" y="4297503"/>
            <a:ext cx="30635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85" name="Google Shape;685;p128"/>
          <p:cNvSpPr>
            <a:spLocks noGrp="1"/>
          </p:cNvSpPr>
          <p:nvPr>
            <p:ph type="pic" idx="8"/>
          </p:nvPr>
        </p:nvSpPr>
        <p:spPr>
          <a:xfrm>
            <a:off x="7230682" y="2336873"/>
            <a:ext cx="30635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686" name="Google Shape;686;p128"/>
          <p:cNvSpPr txBox="1">
            <a:spLocks noGrp="1"/>
          </p:cNvSpPr>
          <p:nvPr>
            <p:ph type="body" idx="9"/>
          </p:nvPr>
        </p:nvSpPr>
        <p:spPr>
          <a:xfrm>
            <a:off x="7230553" y="4873762"/>
            <a:ext cx="3067563"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687" name="Google Shape;687;p128"/>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8" name="Google Shape;688;p128"/>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89" name="Google Shape;689;p128"/>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90"/>
        <p:cNvGrpSpPr/>
        <p:nvPr/>
      </p:nvGrpSpPr>
      <p:grpSpPr>
        <a:xfrm>
          <a:off x="0" y="0"/>
          <a:ext cx="0" cy="0"/>
          <a:chOff x="0" y="0"/>
          <a:chExt cx="0" cy="0"/>
        </a:xfrm>
      </p:grpSpPr>
      <p:pic>
        <p:nvPicPr>
          <p:cNvPr id="691" name="Google Shape;691;p129" descr="HD-ShadowLong.png"/>
          <p:cNvPicPr preferRelativeResize="0"/>
          <p:nvPr/>
        </p:nvPicPr>
        <p:blipFill rotWithShape="1">
          <a:blip r:embed="rId2">
            <a:alphaModFix/>
          </a:blip>
          <a:srcRect/>
          <a:stretch/>
        </p:blipFill>
        <p:spPr>
          <a:xfrm>
            <a:off x="3" y="1970240"/>
            <a:ext cx="10437812" cy="321164"/>
          </a:xfrm>
          <a:prstGeom prst="rect">
            <a:avLst/>
          </a:prstGeom>
          <a:noFill/>
          <a:ln>
            <a:noFill/>
          </a:ln>
        </p:spPr>
      </p:pic>
      <p:pic>
        <p:nvPicPr>
          <p:cNvPr id="692" name="Google Shape;692;p129" descr="HD-ShadowShort.png"/>
          <p:cNvPicPr preferRelativeResize="0"/>
          <p:nvPr/>
        </p:nvPicPr>
        <p:blipFill rotWithShape="1">
          <a:blip r:embed="rId3">
            <a:alphaModFix/>
          </a:blip>
          <a:srcRect/>
          <a:stretch/>
        </p:blipFill>
        <p:spPr>
          <a:xfrm>
            <a:off x="10585828" y="1971234"/>
            <a:ext cx="1602997" cy="144270"/>
          </a:xfrm>
          <a:prstGeom prst="rect">
            <a:avLst/>
          </a:prstGeom>
          <a:noFill/>
          <a:ln>
            <a:noFill/>
          </a:ln>
        </p:spPr>
      </p:pic>
      <p:sp>
        <p:nvSpPr>
          <p:cNvPr id="693" name="Google Shape;693;p129"/>
          <p:cNvSpPr/>
          <p:nvPr/>
        </p:nvSpPr>
        <p:spPr>
          <a:xfrm>
            <a:off x="3"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29"/>
          <p:cNvSpPr/>
          <p:nvPr/>
        </p:nvSpPr>
        <p:spPr>
          <a:xfrm>
            <a:off x="10585828"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29"/>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6" name="Google Shape;696;p129"/>
          <p:cNvSpPr txBox="1">
            <a:spLocks noGrp="1"/>
          </p:cNvSpPr>
          <p:nvPr>
            <p:ph type="body" idx="1"/>
          </p:nvPr>
        </p:nvSpPr>
        <p:spPr>
          <a:xfrm rot="5400000">
            <a:off x="3687594" y="-670399"/>
            <a:ext cx="3599316" cy="961386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7" name="Google Shape;697;p129"/>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8" name="Google Shape;698;p129"/>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99" name="Google Shape;699;p129"/>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61"/>
        <p:cNvGrpSpPr/>
        <p:nvPr/>
      </p:nvGrpSpPr>
      <p:grpSpPr>
        <a:xfrm>
          <a:off x="0" y="0"/>
          <a:ext cx="0" cy="0"/>
          <a:chOff x="0" y="0"/>
          <a:chExt cx="0" cy="0"/>
        </a:xfrm>
      </p:grpSpPr>
      <p:sp>
        <p:nvSpPr>
          <p:cNvPr id="62" name="Google Shape;62;p66"/>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6"/>
          <p:cNvSpPr txBox="1">
            <a:spLocks noGrp="1"/>
          </p:cNvSpPr>
          <p:nvPr>
            <p:ph type="body" idx="1"/>
          </p:nvPr>
        </p:nvSpPr>
        <p:spPr>
          <a:xfrm>
            <a:off x="335360" y="268992"/>
            <a:ext cx="10972800" cy="582430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64" name="Google Shape;64;p6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65" name="Google Shape;65;p66"/>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7725" b="0">
                <a:solidFill>
                  <a:schemeClr val="accent1"/>
                </a:solidFill>
                <a:latin typeface="Calibri"/>
                <a:ea typeface="Calibri"/>
                <a:cs typeface="Calibri"/>
                <a:sym typeface="Calibri"/>
              </a:defRPr>
            </a:lvl1pPr>
            <a:lvl2pPr marL="0" lvl="1" indent="0" algn="r">
              <a:spcBef>
                <a:spcPts val="0"/>
              </a:spcBef>
              <a:buNone/>
              <a:defRPr sz="7725" b="0">
                <a:solidFill>
                  <a:schemeClr val="accent1"/>
                </a:solidFill>
                <a:latin typeface="Calibri"/>
                <a:ea typeface="Calibri"/>
                <a:cs typeface="Calibri"/>
                <a:sym typeface="Calibri"/>
              </a:defRPr>
            </a:lvl2pPr>
            <a:lvl3pPr marL="0" lvl="2" indent="0" algn="r">
              <a:spcBef>
                <a:spcPts val="0"/>
              </a:spcBef>
              <a:buNone/>
              <a:defRPr sz="7725" b="0">
                <a:solidFill>
                  <a:schemeClr val="accent1"/>
                </a:solidFill>
                <a:latin typeface="Calibri"/>
                <a:ea typeface="Calibri"/>
                <a:cs typeface="Calibri"/>
                <a:sym typeface="Calibri"/>
              </a:defRPr>
            </a:lvl3pPr>
            <a:lvl4pPr marL="0" lvl="3" indent="0" algn="r">
              <a:spcBef>
                <a:spcPts val="0"/>
              </a:spcBef>
              <a:buNone/>
              <a:defRPr sz="7725" b="0">
                <a:solidFill>
                  <a:schemeClr val="accent1"/>
                </a:solidFill>
                <a:latin typeface="Calibri"/>
                <a:ea typeface="Calibri"/>
                <a:cs typeface="Calibri"/>
                <a:sym typeface="Calibri"/>
              </a:defRPr>
            </a:lvl4pPr>
            <a:lvl5pPr marL="0" lvl="4" indent="0" algn="r">
              <a:spcBef>
                <a:spcPts val="0"/>
              </a:spcBef>
              <a:buNone/>
              <a:defRPr sz="7725" b="0">
                <a:solidFill>
                  <a:schemeClr val="accent1"/>
                </a:solidFill>
                <a:latin typeface="Calibri"/>
                <a:ea typeface="Calibri"/>
                <a:cs typeface="Calibri"/>
                <a:sym typeface="Calibri"/>
              </a:defRPr>
            </a:lvl5pPr>
            <a:lvl6pPr marL="0" lvl="5" indent="0" algn="r">
              <a:spcBef>
                <a:spcPts val="0"/>
              </a:spcBef>
              <a:buNone/>
              <a:defRPr sz="7725" b="0">
                <a:solidFill>
                  <a:schemeClr val="accent1"/>
                </a:solidFill>
                <a:latin typeface="Calibri"/>
                <a:ea typeface="Calibri"/>
                <a:cs typeface="Calibri"/>
                <a:sym typeface="Calibri"/>
              </a:defRPr>
            </a:lvl6pPr>
            <a:lvl7pPr marL="0" lvl="6" indent="0" algn="r">
              <a:spcBef>
                <a:spcPts val="0"/>
              </a:spcBef>
              <a:buNone/>
              <a:defRPr sz="7725" b="0">
                <a:solidFill>
                  <a:schemeClr val="accent1"/>
                </a:solidFill>
                <a:latin typeface="Calibri"/>
                <a:ea typeface="Calibri"/>
                <a:cs typeface="Calibri"/>
                <a:sym typeface="Calibri"/>
              </a:defRPr>
            </a:lvl7pPr>
            <a:lvl8pPr marL="0" lvl="7" indent="0" algn="r">
              <a:spcBef>
                <a:spcPts val="0"/>
              </a:spcBef>
              <a:buNone/>
              <a:defRPr sz="7725" b="0">
                <a:solidFill>
                  <a:schemeClr val="accent1"/>
                </a:solidFill>
                <a:latin typeface="Calibri"/>
                <a:ea typeface="Calibri"/>
                <a:cs typeface="Calibri"/>
                <a:sym typeface="Calibri"/>
              </a:defRPr>
            </a:lvl8pPr>
            <a:lvl9pPr marL="0" lvl="8" indent="0" algn="r">
              <a:spcBef>
                <a:spcPts val="0"/>
              </a:spcBef>
              <a:buNone/>
              <a:defRPr sz="7725" b="0">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ítulo y texto verticales" type="vertTitleAndTx">
  <p:cSld name="VERTICAL_TITLE_AND_VERTICAL_TEXT">
    <p:spTree>
      <p:nvGrpSpPr>
        <p:cNvPr id="1" name="Shape 700"/>
        <p:cNvGrpSpPr/>
        <p:nvPr/>
      </p:nvGrpSpPr>
      <p:grpSpPr>
        <a:xfrm>
          <a:off x="0" y="0"/>
          <a:ext cx="0" cy="0"/>
          <a:chOff x="0" y="0"/>
          <a:chExt cx="0" cy="0"/>
        </a:xfrm>
      </p:grpSpPr>
      <p:sp>
        <p:nvSpPr>
          <p:cNvPr id="701" name="Google Shape;701;p130"/>
          <p:cNvSpPr/>
          <p:nvPr/>
        </p:nvSpPr>
        <p:spPr>
          <a:xfrm rot="5400000">
            <a:off x="8116207" y="1869396"/>
            <a:ext cx="5106988" cy="136819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0"/>
          <p:cNvSpPr/>
          <p:nvPr/>
        </p:nvSpPr>
        <p:spPr>
          <a:xfrm rot="5400000">
            <a:off x="9868207" y="5372410"/>
            <a:ext cx="1602997" cy="13681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0"/>
          <p:cNvSpPr txBox="1">
            <a:spLocks noGrp="1"/>
          </p:cNvSpPr>
          <p:nvPr>
            <p:ph type="title"/>
          </p:nvPr>
        </p:nvSpPr>
        <p:spPr>
          <a:xfrm rot="5400000">
            <a:off x="8489255" y="2249575"/>
            <a:ext cx="4353760" cy="10738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4" name="Google Shape;704;p130"/>
          <p:cNvSpPr txBox="1">
            <a:spLocks noGrp="1"/>
          </p:cNvSpPr>
          <p:nvPr>
            <p:ph type="body" idx="1"/>
          </p:nvPr>
        </p:nvSpPr>
        <p:spPr>
          <a:xfrm rot="5400000">
            <a:off x="2452029" y="-1162107"/>
            <a:ext cx="5326589" cy="88700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05" name="Google Shape;705;p130"/>
          <p:cNvSpPr txBox="1">
            <a:spLocks noGrp="1"/>
          </p:cNvSpPr>
          <p:nvPr>
            <p:ph type="dt" idx="10"/>
          </p:nvPr>
        </p:nvSpPr>
        <p:spPr>
          <a:xfrm>
            <a:off x="6807125" y="593619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6" name="Google Shape;706;p130"/>
          <p:cNvSpPr txBox="1">
            <a:spLocks noGrp="1"/>
          </p:cNvSpPr>
          <p:nvPr>
            <p:ph type="ftr" idx="11"/>
          </p:nvPr>
        </p:nvSpPr>
        <p:spPr>
          <a:xfrm>
            <a:off x="680322" y="5936196"/>
            <a:ext cx="61268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707" name="Google Shape;707;p130"/>
          <p:cNvSpPr txBox="1">
            <a:spLocks noGrp="1"/>
          </p:cNvSpPr>
          <p:nvPr>
            <p:ph type="sldNum" idx="12"/>
          </p:nvPr>
        </p:nvSpPr>
        <p:spPr>
          <a:xfrm>
            <a:off x="10097555" y="5398641"/>
            <a:ext cx="1154151" cy="1090789"/>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3600">
                <a:solidFill>
                  <a:schemeClr val="lt1"/>
                </a:solidFill>
                <a:latin typeface="Trebuchet MS"/>
                <a:ea typeface="Trebuchet MS"/>
                <a:cs typeface="Trebuchet MS"/>
                <a:sym typeface="Trebuchet MS"/>
              </a:defRPr>
            </a:lvl1pPr>
            <a:lvl2pPr marL="0" lvl="1" indent="0" algn="ctr">
              <a:spcBef>
                <a:spcPts val="0"/>
              </a:spcBef>
              <a:buNone/>
              <a:defRPr sz="3600">
                <a:solidFill>
                  <a:schemeClr val="lt1"/>
                </a:solidFill>
                <a:latin typeface="Trebuchet MS"/>
                <a:ea typeface="Trebuchet MS"/>
                <a:cs typeface="Trebuchet MS"/>
                <a:sym typeface="Trebuchet MS"/>
              </a:defRPr>
            </a:lvl2pPr>
            <a:lvl3pPr marL="0" lvl="2" indent="0" algn="ctr">
              <a:spcBef>
                <a:spcPts val="0"/>
              </a:spcBef>
              <a:buNone/>
              <a:defRPr sz="3600">
                <a:solidFill>
                  <a:schemeClr val="lt1"/>
                </a:solidFill>
                <a:latin typeface="Trebuchet MS"/>
                <a:ea typeface="Trebuchet MS"/>
                <a:cs typeface="Trebuchet MS"/>
                <a:sym typeface="Trebuchet MS"/>
              </a:defRPr>
            </a:lvl3pPr>
            <a:lvl4pPr marL="0" lvl="3" indent="0" algn="ctr">
              <a:spcBef>
                <a:spcPts val="0"/>
              </a:spcBef>
              <a:buNone/>
              <a:defRPr sz="3600">
                <a:solidFill>
                  <a:schemeClr val="lt1"/>
                </a:solidFill>
                <a:latin typeface="Trebuchet MS"/>
                <a:ea typeface="Trebuchet MS"/>
                <a:cs typeface="Trebuchet MS"/>
                <a:sym typeface="Trebuchet MS"/>
              </a:defRPr>
            </a:lvl4pPr>
            <a:lvl5pPr marL="0" lvl="4" indent="0" algn="ctr">
              <a:spcBef>
                <a:spcPts val="0"/>
              </a:spcBef>
              <a:buNone/>
              <a:defRPr sz="3600">
                <a:solidFill>
                  <a:schemeClr val="lt1"/>
                </a:solidFill>
                <a:latin typeface="Trebuchet MS"/>
                <a:ea typeface="Trebuchet MS"/>
                <a:cs typeface="Trebuchet MS"/>
                <a:sym typeface="Trebuchet MS"/>
              </a:defRPr>
            </a:lvl5pPr>
            <a:lvl6pPr marL="0" lvl="5" indent="0" algn="ctr">
              <a:spcBef>
                <a:spcPts val="0"/>
              </a:spcBef>
              <a:buNone/>
              <a:defRPr sz="3600">
                <a:solidFill>
                  <a:schemeClr val="lt1"/>
                </a:solidFill>
                <a:latin typeface="Trebuchet MS"/>
                <a:ea typeface="Trebuchet MS"/>
                <a:cs typeface="Trebuchet MS"/>
                <a:sym typeface="Trebuchet MS"/>
              </a:defRPr>
            </a:lvl6pPr>
            <a:lvl7pPr marL="0" lvl="6" indent="0" algn="ctr">
              <a:spcBef>
                <a:spcPts val="0"/>
              </a:spcBef>
              <a:buNone/>
              <a:defRPr sz="3600">
                <a:solidFill>
                  <a:schemeClr val="lt1"/>
                </a:solidFill>
                <a:latin typeface="Trebuchet MS"/>
                <a:ea typeface="Trebuchet MS"/>
                <a:cs typeface="Trebuchet MS"/>
                <a:sym typeface="Trebuchet MS"/>
              </a:defRPr>
            </a:lvl7pPr>
            <a:lvl8pPr marL="0" lvl="7" indent="0" algn="ctr">
              <a:spcBef>
                <a:spcPts val="0"/>
              </a:spcBef>
              <a:buNone/>
              <a:defRPr sz="3600">
                <a:solidFill>
                  <a:schemeClr val="lt1"/>
                </a:solidFill>
                <a:latin typeface="Trebuchet MS"/>
                <a:ea typeface="Trebuchet MS"/>
                <a:cs typeface="Trebuchet MS"/>
                <a:sym typeface="Trebuchet MS"/>
              </a:defRPr>
            </a:lvl8pPr>
            <a:lvl9pPr marL="0" lvl="8" indent="0" algn="ctr">
              <a:spcBef>
                <a:spcPts val="0"/>
              </a:spcBef>
              <a:buNone/>
              <a:defRPr sz="36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708"/>
        <p:cNvGrpSpPr/>
        <p:nvPr/>
      </p:nvGrpSpPr>
      <p:grpSpPr>
        <a:xfrm>
          <a:off x="0" y="0"/>
          <a:ext cx="0" cy="0"/>
          <a:chOff x="0" y="0"/>
          <a:chExt cx="0" cy="0"/>
        </a:xfrm>
      </p:grpSpPr>
      <p:sp>
        <p:nvSpPr>
          <p:cNvPr id="709" name="Google Shape;709;p131"/>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0" name="Google Shape;710;p131"/>
          <p:cNvSpPr txBox="1">
            <a:spLocks noGrp="1"/>
          </p:cNvSpPr>
          <p:nvPr>
            <p:ph type="ftr" idx="11"/>
          </p:nvPr>
        </p:nvSpPr>
        <p:spPr>
          <a:xfrm>
            <a:off x="4241629" y="6459787"/>
            <a:ext cx="518343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711" name="Google Shape;711;p131"/>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
        <p:nvSpPr>
          <p:cNvPr id="712" name="Google Shape;712;p131"/>
          <p:cNvSpPr txBox="1">
            <a:spLocks noGrp="1"/>
          </p:cNvSpPr>
          <p:nvPr>
            <p:ph type="body" idx="1"/>
          </p:nvPr>
        </p:nvSpPr>
        <p:spPr>
          <a:xfrm>
            <a:off x="4433" y="6451617"/>
            <a:ext cx="4190993" cy="35719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400"/>
              <a:buNone/>
              <a:defRPr sz="1400"/>
            </a:lvl3pPr>
            <a:lvl4pPr marL="1828800" lvl="3" indent="-228600" algn="l">
              <a:lnSpc>
                <a:spcPct val="90000"/>
              </a:lnSpc>
              <a:spcBef>
                <a:spcPts val="500"/>
              </a:spcBef>
              <a:spcAft>
                <a:spcPts val="0"/>
              </a:spcAft>
              <a:buClr>
                <a:schemeClr val="lt1"/>
              </a:buClr>
              <a:buSzPts val="1400"/>
              <a:buNone/>
              <a:defRPr sz="1400"/>
            </a:lvl4pPr>
            <a:lvl5pPr marL="2286000" lvl="4" indent="-228600" algn="l">
              <a:lnSpc>
                <a:spcPct val="90000"/>
              </a:lnSpc>
              <a:spcBef>
                <a:spcPts val="500"/>
              </a:spcBef>
              <a:spcAft>
                <a:spcPts val="0"/>
              </a:spcAft>
              <a:buClr>
                <a:schemeClr val="lt1"/>
              </a:buClr>
              <a:buSzPts val="1400"/>
              <a:buNone/>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3" name="Google Shape;713;p131"/>
          <p:cNvSpPr txBox="1">
            <a:spLocks noGrp="1"/>
          </p:cNvSpPr>
          <p:nvPr>
            <p:ph type="body" idx="2"/>
          </p:nvPr>
        </p:nvSpPr>
        <p:spPr>
          <a:xfrm>
            <a:off x="1097279" y="1845734"/>
            <a:ext cx="10058401" cy="402336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sz="2800"/>
            </a:lvl1pPr>
            <a:lvl2pPr marL="914400" lvl="1" indent="-381000" algn="l">
              <a:lnSpc>
                <a:spcPct val="90000"/>
              </a:lnSpc>
              <a:spcBef>
                <a:spcPts val="500"/>
              </a:spcBef>
              <a:spcAft>
                <a:spcPts val="0"/>
              </a:spcAft>
              <a:buClr>
                <a:schemeClr val="lt1"/>
              </a:buClr>
              <a:buSzPts val="2400"/>
              <a:buChar char="•"/>
              <a:defRPr sz="2400"/>
            </a:lvl2pPr>
            <a:lvl3pPr marL="1371600" lvl="2" indent="-355600" algn="l">
              <a:lnSpc>
                <a:spcPct val="90000"/>
              </a:lnSpc>
              <a:spcBef>
                <a:spcPts val="500"/>
              </a:spcBef>
              <a:spcAft>
                <a:spcPts val="0"/>
              </a:spcAft>
              <a:buClr>
                <a:schemeClr val="lt1"/>
              </a:buClr>
              <a:buSzPts val="2000"/>
              <a:buChar char="•"/>
              <a:defRPr sz="2000"/>
            </a:lvl3pPr>
            <a:lvl4pPr marL="1828800" lvl="3" indent="-342900" algn="l">
              <a:lnSpc>
                <a:spcPct val="90000"/>
              </a:lnSpc>
              <a:spcBef>
                <a:spcPts val="500"/>
              </a:spcBef>
              <a:spcAft>
                <a:spcPts val="0"/>
              </a:spcAft>
              <a:buClr>
                <a:schemeClr val="lt1"/>
              </a:buClr>
              <a:buSzPts val="1800"/>
              <a:buChar char="•"/>
              <a:defRPr sz="1800"/>
            </a:lvl4pPr>
            <a:lvl5pPr marL="2286000" lvl="4" indent="-330200" algn="l">
              <a:lnSpc>
                <a:spcPct val="90000"/>
              </a:lnSpc>
              <a:spcBef>
                <a:spcPts val="500"/>
              </a:spcBef>
              <a:spcAft>
                <a:spcPts val="0"/>
              </a:spcAft>
              <a:buClr>
                <a:schemeClr val="lt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Diseño personalizado">
  <p:cSld name="2_Diseño personalizado">
    <p:spTree>
      <p:nvGrpSpPr>
        <p:cNvPr id="1" name="Shape 66"/>
        <p:cNvGrpSpPr/>
        <p:nvPr/>
      </p:nvGrpSpPr>
      <p:grpSpPr>
        <a:xfrm>
          <a:off x="0" y="0"/>
          <a:ext cx="0" cy="0"/>
          <a:chOff x="0" y="0"/>
          <a:chExt cx="0" cy="0"/>
        </a:xfrm>
      </p:grpSpPr>
      <p:sp>
        <p:nvSpPr>
          <p:cNvPr id="67" name="Google Shape;67;p67"/>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67"/>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5400" b="0">
                <a:solidFill>
                  <a:schemeClr val="accent1"/>
                </a:solidFill>
                <a:latin typeface="Calibri"/>
                <a:ea typeface="Calibri"/>
                <a:cs typeface="Calibri"/>
                <a:sym typeface="Calibri"/>
              </a:defRPr>
            </a:lvl1pPr>
            <a:lvl2pPr marL="0" lvl="1" indent="0" algn="r">
              <a:spcBef>
                <a:spcPts val="0"/>
              </a:spcBef>
              <a:buNone/>
              <a:defRPr sz="5400" b="0">
                <a:solidFill>
                  <a:schemeClr val="accent1"/>
                </a:solidFill>
                <a:latin typeface="Calibri"/>
                <a:ea typeface="Calibri"/>
                <a:cs typeface="Calibri"/>
                <a:sym typeface="Calibri"/>
              </a:defRPr>
            </a:lvl2pPr>
            <a:lvl3pPr marL="0" lvl="2" indent="0" algn="r">
              <a:spcBef>
                <a:spcPts val="0"/>
              </a:spcBef>
              <a:buNone/>
              <a:defRPr sz="5400" b="0">
                <a:solidFill>
                  <a:schemeClr val="accent1"/>
                </a:solidFill>
                <a:latin typeface="Calibri"/>
                <a:ea typeface="Calibri"/>
                <a:cs typeface="Calibri"/>
                <a:sym typeface="Calibri"/>
              </a:defRPr>
            </a:lvl3pPr>
            <a:lvl4pPr marL="0" lvl="3" indent="0" algn="r">
              <a:spcBef>
                <a:spcPts val="0"/>
              </a:spcBef>
              <a:buNone/>
              <a:defRPr sz="5400" b="0">
                <a:solidFill>
                  <a:schemeClr val="accent1"/>
                </a:solidFill>
                <a:latin typeface="Calibri"/>
                <a:ea typeface="Calibri"/>
                <a:cs typeface="Calibri"/>
                <a:sym typeface="Calibri"/>
              </a:defRPr>
            </a:lvl4pPr>
            <a:lvl5pPr marL="0" lvl="4" indent="0" algn="r">
              <a:spcBef>
                <a:spcPts val="0"/>
              </a:spcBef>
              <a:buNone/>
              <a:defRPr sz="5400" b="0">
                <a:solidFill>
                  <a:schemeClr val="accent1"/>
                </a:solidFill>
                <a:latin typeface="Calibri"/>
                <a:ea typeface="Calibri"/>
                <a:cs typeface="Calibri"/>
                <a:sym typeface="Calibri"/>
              </a:defRPr>
            </a:lvl5pPr>
            <a:lvl6pPr marL="0" lvl="5" indent="0" algn="r">
              <a:spcBef>
                <a:spcPts val="0"/>
              </a:spcBef>
              <a:buNone/>
              <a:defRPr sz="5400" b="0">
                <a:solidFill>
                  <a:schemeClr val="accent1"/>
                </a:solidFill>
                <a:latin typeface="Calibri"/>
                <a:ea typeface="Calibri"/>
                <a:cs typeface="Calibri"/>
                <a:sym typeface="Calibri"/>
              </a:defRPr>
            </a:lvl6pPr>
            <a:lvl7pPr marL="0" lvl="6" indent="0" algn="r">
              <a:spcBef>
                <a:spcPts val="0"/>
              </a:spcBef>
              <a:buNone/>
              <a:defRPr sz="5400" b="0">
                <a:solidFill>
                  <a:schemeClr val="accent1"/>
                </a:solidFill>
                <a:latin typeface="Calibri"/>
                <a:ea typeface="Calibri"/>
                <a:cs typeface="Calibri"/>
                <a:sym typeface="Calibri"/>
              </a:defRPr>
            </a:lvl7pPr>
            <a:lvl8pPr marL="0" lvl="7" indent="0" algn="r">
              <a:spcBef>
                <a:spcPts val="0"/>
              </a:spcBef>
              <a:buNone/>
              <a:defRPr sz="5400" b="0">
                <a:solidFill>
                  <a:schemeClr val="accent1"/>
                </a:solidFill>
                <a:latin typeface="Calibri"/>
                <a:ea typeface="Calibri"/>
                <a:cs typeface="Calibri"/>
                <a:sym typeface="Calibri"/>
              </a:defRPr>
            </a:lvl8pPr>
            <a:lvl9pPr marL="0" lvl="8" indent="0" algn="r">
              <a:spcBef>
                <a:spcPts val="0"/>
              </a:spcBef>
              <a:buNone/>
              <a:defRPr sz="5400" b="0">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69" name="Google Shape;69;p67"/>
          <p:cNvSpPr txBox="1">
            <a:spLocks noGrp="1"/>
          </p:cNvSpPr>
          <p:nvPr>
            <p:ph type="dt" idx="10"/>
          </p:nvPr>
        </p:nvSpPr>
        <p:spPr>
          <a:xfrm>
            <a:off x="2567608" y="6543223"/>
            <a:ext cx="825989" cy="25608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ítulo" type="title">
  <p:cSld name="TITLE">
    <p:spTree>
      <p:nvGrpSpPr>
        <p:cNvPr id="1" name="Shape 71"/>
        <p:cNvGrpSpPr/>
        <p:nvPr/>
      </p:nvGrpSpPr>
      <p:grpSpPr>
        <a:xfrm>
          <a:off x="0" y="0"/>
          <a:ext cx="0" cy="0"/>
          <a:chOff x="0" y="0"/>
          <a:chExt cx="0" cy="0"/>
        </a:xfrm>
      </p:grpSpPr>
      <p:sp>
        <p:nvSpPr>
          <p:cNvPr id="72" name="Google Shape;72;p68"/>
          <p:cNvSpPr txBox="1">
            <a:spLocks noGrp="1"/>
          </p:cNvSpPr>
          <p:nvPr>
            <p:ph type="ctrTitle"/>
          </p:nvPr>
        </p:nvSpPr>
        <p:spPr>
          <a:xfrm>
            <a:off x="304800" y="4114800"/>
            <a:ext cx="9652000" cy="53340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1"/>
              </a:buClr>
              <a:buSzPts val="2000"/>
              <a:buFont typeface="Calibri"/>
              <a:buNone/>
              <a:defRPr sz="2000" b="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68"/>
          <p:cNvSpPr txBox="1">
            <a:spLocks noGrp="1"/>
          </p:cNvSpPr>
          <p:nvPr>
            <p:ph type="subTitle" idx="1"/>
          </p:nvPr>
        </p:nvSpPr>
        <p:spPr>
          <a:xfrm>
            <a:off x="304800" y="4706112"/>
            <a:ext cx="9245600" cy="228600"/>
          </a:xfrm>
          <a:prstGeom prst="rect">
            <a:avLst/>
          </a:prstGeom>
          <a:solidFill>
            <a:schemeClr val="lt1"/>
          </a:solidFill>
          <a:ln>
            <a:noFill/>
          </a:ln>
        </p:spPr>
        <p:txBody>
          <a:bodyPr spcFirstLastPara="1" wrap="square" lIns="91425" tIns="45700" rIns="91425" bIns="45700" anchor="t" anchorCtr="0">
            <a:normAutofit/>
          </a:bodyPr>
          <a:lstStyle>
            <a:lvl1pPr lvl="0" algn="l">
              <a:lnSpc>
                <a:spcPct val="85000"/>
              </a:lnSpc>
              <a:spcBef>
                <a:spcPts val="975"/>
              </a:spcBef>
              <a:spcAft>
                <a:spcPts val="0"/>
              </a:spcAft>
              <a:buSzPts val="1100"/>
              <a:buNone/>
              <a:defRPr sz="1100" b="1">
                <a:solidFill>
                  <a:srgbClr val="5C5C5C"/>
                </a:solidFill>
              </a:defRPr>
            </a:lvl1pPr>
            <a:lvl2pPr lvl="1" algn="ctr">
              <a:lnSpc>
                <a:spcPct val="85000"/>
              </a:lnSpc>
              <a:spcBef>
                <a:spcPts val="450"/>
              </a:spcBef>
              <a:spcAft>
                <a:spcPts val="0"/>
              </a:spcAft>
              <a:buClr>
                <a:srgbClr val="262626"/>
              </a:buClr>
              <a:buSzPts val="1800"/>
              <a:buNone/>
              <a:defRPr/>
            </a:lvl2pPr>
            <a:lvl3pPr lvl="2" algn="ctr">
              <a:lnSpc>
                <a:spcPct val="85000"/>
              </a:lnSpc>
              <a:spcBef>
                <a:spcPts val="450"/>
              </a:spcBef>
              <a:spcAft>
                <a:spcPts val="0"/>
              </a:spcAft>
              <a:buClr>
                <a:srgbClr val="262626"/>
              </a:buClr>
              <a:buSzPts val="1800"/>
              <a:buNone/>
              <a:defRPr/>
            </a:lvl3pPr>
            <a:lvl4pPr lvl="3" algn="ctr">
              <a:lnSpc>
                <a:spcPct val="85000"/>
              </a:lnSpc>
              <a:spcBef>
                <a:spcPts val="450"/>
              </a:spcBef>
              <a:spcAft>
                <a:spcPts val="0"/>
              </a:spcAft>
              <a:buClr>
                <a:srgbClr val="262626"/>
              </a:buClr>
              <a:buSzPts val="1800"/>
              <a:buNone/>
              <a:defRPr/>
            </a:lvl4pPr>
            <a:lvl5pPr lvl="4" algn="ctr">
              <a:lnSpc>
                <a:spcPct val="85000"/>
              </a:lnSpc>
              <a:spcBef>
                <a:spcPts val="450"/>
              </a:spcBef>
              <a:spcAft>
                <a:spcPts val="0"/>
              </a:spcAft>
              <a:buClr>
                <a:srgbClr val="262626"/>
              </a:buClr>
              <a:buSzPts val="1800"/>
              <a:buNone/>
              <a:defRPr/>
            </a:lvl5pPr>
            <a:lvl6pPr lvl="5" algn="ctr">
              <a:lnSpc>
                <a:spcPct val="85000"/>
              </a:lnSpc>
              <a:spcBef>
                <a:spcPts val="450"/>
              </a:spcBef>
              <a:spcAft>
                <a:spcPts val="0"/>
              </a:spcAft>
              <a:buClr>
                <a:srgbClr val="262626"/>
              </a:buClr>
              <a:buSzPts val="1800"/>
              <a:buNone/>
              <a:defRPr/>
            </a:lvl6pPr>
            <a:lvl7pPr lvl="6" algn="ctr">
              <a:lnSpc>
                <a:spcPct val="85000"/>
              </a:lnSpc>
              <a:spcBef>
                <a:spcPts val="450"/>
              </a:spcBef>
              <a:spcAft>
                <a:spcPts val="0"/>
              </a:spcAft>
              <a:buClr>
                <a:srgbClr val="262626"/>
              </a:buClr>
              <a:buSzPts val="1800"/>
              <a:buNone/>
              <a:defRPr/>
            </a:lvl7pPr>
            <a:lvl8pPr lvl="7" algn="ctr">
              <a:lnSpc>
                <a:spcPct val="85000"/>
              </a:lnSpc>
              <a:spcBef>
                <a:spcPts val="450"/>
              </a:spcBef>
              <a:spcAft>
                <a:spcPts val="0"/>
              </a:spcAft>
              <a:buClr>
                <a:srgbClr val="262626"/>
              </a:buClr>
              <a:buSzPts val="1800"/>
              <a:buNone/>
              <a:defRPr/>
            </a:lvl8pPr>
            <a:lvl9pPr lvl="8" algn="ctr">
              <a:lnSpc>
                <a:spcPct val="85000"/>
              </a:lnSpc>
              <a:spcBef>
                <a:spcPts val="450"/>
              </a:spcBef>
              <a:spcAft>
                <a:spcPts val="0"/>
              </a:spcAft>
              <a:buClr>
                <a:srgbClr val="262626"/>
              </a:buClr>
              <a:buSzPts val="1800"/>
              <a:buNone/>
              <a:defRPr/>
            </a:lvl9pPr>
          </a:lstStyle>
          <a:p>
            <a:endParaRPr/>
          </a:p>
        </p:txBody>
      </p:sp>
      <p:sp>
        <p:nvSpPr>
          <p:cNvPr id="74" name="Google Shape;74;p68"/>
          <p:cNvSpPr txBox="1">
            <a:spLocks noGrp="1"/>
          </p:cNvSpPr>
          <p:nvPr>
            <p:ph type="sldNum" idx="12"/>
          </p:nvPr>
        </p:nvSpPr>
        <p:spPr>
          <a:xfrm>
            <a:off x="8636002" y="6477000"/>
            <a:ext cx="1361017" cy="3048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7725" b="0">
                <a:solidFill>
                  <a:schemeClr val="accent1"/>
                </a:solidFill>
                <a:latin typeface="Calibri"/>
                <a:ea typeface="Calibri"/>
                <a:cs typeface="Calibri"/>
                <a:sym typeface="Calibri"/>
              </a:defRPr>
            </a:lvl1pPr>
            <a:lvl2pPr marL="0" lvl="1" indent="0" algn="r">
              <a:spcBef>
                <a:spcPts val="0"/>
              </a:spcBef>
              <a:buNone/>
              <a:defRPr sz="7725" b="0">
                <a:solidFill>
                  <a:schemeClr val="accent1"/>
                </a:solidFill>
                <a:latin typeface="Calibri"/>
                <a:ea typeface="Calibri"/>
                <a:cs typeface="Calibri"/>
                <a:sym typeface="Calibri"/>
              </a:defRPr>
            </a:lvl2pPr>
            <a:lvl3pPr marL="0" lvl="2" indent="0" algn="r">
              <a:spcBef>
                <a:spcPts val="0"/>
              </a:spcBef>
              <a:buNone/>
              <a:defRPr sz="7725" b="0">
                <a:solidFill>
                  <a:schemeClr val="accent1"/>
                </a:solidFill>
                <a:latin typeface="Calibri"/>
                <a:ea typeface="Calibri"/>
                <a:cs typeface="Calibri"/>
                <a:sym typeface="Calibri"/>
              </a:defRPr>
            </a:lvl3pPr>
            <a:lvl4pPr marL="0" lvl="3" indent="0" algn="r">
              <a:spcBef>
                <a:spcPts val="0"/>
              </a:spcBef>
              <a:buNone/>
              <a:defRPr sz="7725" b="0">
                <a:solidFill>
                  <a:schemeClr val="accent1"/>
                </a:solidFill>
                <a:latin typeface="Calibri"/>
                <a:ea typeface="Calibri"/>
                <a:cs typeface="Calibri"/>
                <a:sym typeface="Calibri"/>
              </a:defRPr>
            </a:lvl4pPr>
            <a:lvl5pPr marL="0" lvl="4" indent="0" algn="r">
              <a:spcBef>
                <a:spcPts val="0"/>
              </a:spcBef>
              <a:buNone/>
              <a:defRPr sz="7725" b="0">
                <a:solidFill>
                  <a:schemeClr val="accent1"/>
                </a:solidFill>
                <a:latin typeface="Calibri"/>
                <a:ea typeface="Calibri"/>
                <a:cs typeface="Calibri"/>
                <a:sym typeface="Calibri"/>
              </a:defRPr>
            </a:lvl5pPr>
            <a:lvl6pPr marL="0" lvl="5" indent="0" algn="r">
              <a:spcBef>
                <a:spcPts val="0"/>
              </a:spcBef>
              <a:buNone/>
              <a:defRPr sz="7725" b="0">
                <a:solidFill>
                  <a:schemeClr val="accent1"/>
                </a:solidFill>
                <a:latin typeface="Calibri"/>
                <a:ea typeface="Calibri"/>
                <a:cs typeface="Calibri"/>
                <a:sym typeface="Calibri"/>
              </a:defRPr>
            </a:lvl6pPr>
            <a:lvl7pPr marL="0" lvl="6" indent="0" algn="r">
              <a:spcBef>
                <a:spcPts val="0"/>
              </a:spcBef>
              <a:buNone/>
              <a:defRPr sz="7725" b="0">
                <a:solidFill>
                  <a:schemeClr val="accent1"/>
                </a:solidFill>
                <a:latin typeface="Calibri"/>
                <a:ea typeface="Calibri"/>
                <a:cs typeface="Calibri"/>
                <a:sym typeface="Calibri"/>
              </a:defRPr>
            </a:lvl7pPr>
            <a:lvl8pPr marL="0" lvl="7" indent="0" algn="r">
              <a:spcBef>
                <a:spcPts val="0"/>
              </a:spcBef>
              <a:buNone/>
              <a:defRPr sz="7725" b="0">
                <a:solidFill>
                  <a:schemeClr val="accent1"/>
                </a:solidFill>
                <a:latin typeface="Calibri"/>
                <a:ea typeface="Calibri"/>
                <a:cs typeface="Calibri"/>
                <a:sym typeface="Calibri"/>
              </a:defRPr>
            </a:lvl8pPr>
            <a:lvl9pPr marL="0" lvl="8" indent="0" algn="r">
              <a:spcBef>
                <a:spcPts val="0"/>
              </a:spcBef>
              <a:buNone/>
              <a:defRPr sz="7725" b="0">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75" name="Google Shape;75;p6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sv-SE" smtClean="0"/>
              <a:t>Ingeniería de Software I  2021</a:t>
            </a:r>
            <a:endParaRPr/>
          </a:p>
        </p:txBody>
      </p:sp>
      <p:sp>
        <p:nvSpPr>
          <p:cNvPr id="76" name="Google Shape;76;p68"/>
          <p:cNvSpPr txBox="1">
            <a:spLocks noGrp="1"/>
          </p:cNvSpPr>
          <p:nvPr>
            <p:ph type="dt" idx="10"/>
          </p:nvPr>
        </p:nvSpPr>
        <p:spPr>
          <a:xfrm>
            <a:off x="304800" y="6477000"/>
            <a:ext cx="2133600" cy="304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A0A0A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4.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4.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9"/>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chemeClr val="accent1"/>
              </a:buClr>
              <a:buSzPts val="3600"/>
              <a:buFont typeface="Calibri"/>
              <a:buNone/>
              <a:defRPr sz="36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9"/>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85000"/>
              </a:lnSpc>
              <a:spcBef>
                <a:spcPts val="975"/>
              </a:spcBef>
              <a:spcAft>
                <a:spcPts val="0"/>
              </a:spcAft>
              <a:buClr>
                <a:srgbClr val="C00000"/>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42900" algn="l" rtl="0">
              <a:lnSpc>
                <a:spcPct val="85000"/>
              </a:lnSpc>
              <a:spcBef>
                <a:spcPts val="45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2pPr>
            <a:lvl3pPr marL="1371600" marR="0" lvl="2" indent="-323850" algn="l" rtl="0">
              <a:lnSpc>
                <a:spcPct val="85000"/>
              </a:lnSpc>
              <a:spcBef>
                <a:spcPts val="450"/>
              </a:spcBef>
              <a:spcAft>
                <a:spcPts val="0"/>
              </a:spcAft>
              <a:buClr>
                <a:srgbClr val="262626"/>
              </a:buClr>
              <a:buSzPts val="1500"/>
              <a:buFont typeface="Arial"/>
              <a:buChar char=" "/>
              <a:defRPr sz="1500" b="0" i="1" u="none" strike="noStrike" cap="none">
                <a:solidFill>
                  <a:srgbClr val="262626"/>
                </a:solidFill>
                <a:latin typeface="Calibri"/>
                <a:ea typeface="Calibri"/>
                <a:cs typeface="Calibri"/>
                <a:sym typeface="Calibri"/>
              </a:defRPr>
            </a:lvl3pPr>
            <a:lvl4pPr marL="1828800" marR="0" lvl="3" indent="-314325" algn="l" rtl="0">
              <a:lnSpc>
                <a:spcPct val="85000"/>
              </a:lnSpc>
              <a:spcBef>
                <a:spcPts val="450"/>
              </a:spcBef>
              <a:spcAft>
                <a:spcPts val="0"/>
              </a:spcAft>
              <a:buClr>
                <a:srgbClr val="262626"/>
              </a:buClr>
              <a:buSzPts val="1350"/>
              <a:buFont typeface="Arial"/>
              <a:buChar char=" "/>
              <a:defRPr sz="1350" b="0" i="0" u="none" strike="noStrike" cap="none">
                <a:solidFill>
                  <a:srgbClr val="262626"/>
                </a:solidFill>
                <a:latin typeface="Calibri"/>
                <a:ea typeface="Calibri"/>
                <a:cs typeface="Calibri"/>
                <a:sym typeface="Calibri"/>
              </a:defRPr>
            </a:lvl4pPr>
            <a:lvl5pPr marL="2286000" marR="0" lvl="4" indent="-314325" algn="l" rtl="0">
              <a:lnSpc>
                <a:spcPct val="85000"/>
              </a:lnSpc>
              <a:spcBef>
                <a:spcPts val="450"/>
              </a:spcBef>
              <a:spcAft>
                <a:spcPts val="0"/>
              </a:spcAft>
              <a:buClr>
                <a:srgbClr val="262626"/>
              </a:buClr>
              <a:buSzPts val="1350"/>
              <a:buFont typeface="Arial"/>
              <a:buChar char=" "/>
              <a:defRPr sz="1350" b="0" i="0" u="none" strike="noStrike" cap="none">
                <a:solidFill>
                  <a:srgbClr val="262626"/>
                </a:solidFill>
                <a:latin typeface="Calibri"/>
                <a:ea typeface="Calibri"/>
                <a:cs typeface="Calibri"/>
                <a:sym typeface="Calibri"/>
              </a:defRPr>
            </a:lvl5pPr>
            <a:lvl6pPr marL="2743200" marR="0" lvl="5" indent="-314325" algn="l" rtl="0">
              <a:lnSpc>
                <a:spcPct val="85000"/>
              </a:lnSpc>
              <a:spcBef>
                <a:spcPts val="450"/>
              </a:spcBef>
              <a:spcAft>
                <a:spcPts val="0"/>
              </a:spcAft>
              <a:buClr>
                <a:srgbClr val="262626"/>
              </a:buClr>
              <a:buSzPts val="1350"/>
              <a:buFont typeface="Arial"/>
              <a:buChar char=" "/>
              <a:defRPr sz="1350" b="0" i="0" u="none" strike="noStrike" cap="none">
                <a:solidFill>
                  <a:srgbClr val="262626"/>
                </a:solidFill>
                <a:latin typeface="Calibri"/>
                <a:ea typeface="Calibri"/>
                <a:cs typeface="Calibri"/>
                <a:sym typeface="Calibri"/>
              </a:defRPr>
            </a:lvl6pPr>
            <a:lvl7pPr marL="3200400" marR="0" lvl="6" indent="-314325" algn="l" rtl="0">
              <a:lnSpc>
                <a:spcPct val="85000"/>
              </a:lnSpc>
              <a:spcBef>
                <a:spcPts val="450"/>
              </a:spcBef>
              <a:spcAft>
                <a:spcPts val="0"/>
              </a:spcAft>
              <a:buClr>
                <a:srgbClr val="262626"/>
              </a:buClr>
              <a:buSzPts val="1350"/>
              <a:buFont typeface="Arial"/>
              <a:buChar char=" "/>
              <a:defRPr sz="1350" b="0" i="0" u="none" strike="noStrike" cap="none">
                <a:solidFill>
                  <a:srgbClr val="262626"/>
                </a:solidFill>
                <a:latin typeface="Calibri"/>
                <a:ea typeface="Calibri"/>
                <a:cs typeface="Calibri"/>
                <a:sym typeface="Calibri"/>
              </a:defRPr>
            </a:lvl7pPr>
            <a:lvl8pPr marL="3657600" marR="0" lvl="7" indent="-314325" algn="l" rtl="0">
              <a:lnSpc>
                <a:spcPct val="85000"/>
              </a:lnSpc>
              <a:spcBef>
                <a:spcPts val="450"/>
              </a:spcBef>
              <a:spcAft>
                <a:spcPts val="0"/>
              </a:spcAft>
              <a:buClr>
                <a:srgbClr val="262626"/>
              </a:buClr>
              <a:buSzPts val="1350"/>
              <a:buFont typeface="Arial"/>
              <a:buChar char=" "/>
              <a:defRPr sz="1350" b="0" i="0" u="none" strike="noStrike" cap="none">
                <a:solidFill>
                  <a:srgbClr val="262626"/>
                </a:solidFill>
                <a:latin typeface="Calibri"/>
                <a:ea typeface="Calibri"/>
                <a:cs typeface="Calibri"/>
                <a:sym typeface="Calibri"/>
              </a:defRPr>
            </a:lvl8pPr>
            <a:lvl9pPr marL="4114800" marR="0" lvl="8" indent="-314325" algn="l" rtl="0">
              <a:lnSpc>
                <a:spcPct val="85000"/>
              </a:lnSpc>
              <a:spcBef>
                <a:spcPts val="450"/>
              </a:spcBef>
              <a:spcAft>
                <a:spcPts val="0"/>
              </a:spcAft>
              <a:buClr>
                <a:srgbClr val="262626"/>
              </a:buClr>
              <a:buSzPts val="1350"/>
              <a:buFont typeface="Arial"/>
              <a:buChar char=" "/>
              <a:defRPr sz="1350" b="0" i="0" u="none" strike="noStrike" cap="none">
                <a:solidFill>
                  <a:srgbClr val="262626"/>
                </a:solidFill>
                <a:latin typeface="Calibri"/>
                <a:ea typeface="Calibri"/>
                <a:cs typeface="Calibri"/>
                <a:sym typeface="Calibri"/>
              </a:defRPr>
            </a:lvl9pPr>
          </a:lstStyle>
          <a:p>
            <a:endParaRPr/>
          </a:p>
        </p:txBody>
      </p:sp>
      <p:sp>
        <p:nvSpPr>
          <p:cNvPr id="12" name="Google Shape;12;p59"/>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7725" b="0" i="0" u="none" strike="noStrike" cap="none">
                <a:solidFill>
                  <a:schemeClr val="accent1"/>
                </a:solidFill>
                <a:latin typeface="Calibri"/>
                <a:ea typeface="Calibri"/>
                <a:cs typeface="Calibri"/>
                <a:sym typeface="Calibri"/>
              </a:defRPr>
            </a:lvl1pPr>
            <a:lvl2pPr marL="0" marR="0" lvl="1" indent="0" algn="r" rtl="0">
              <a:spcBef>
                <a:spcPts val="0"/>
              </a:spcBef>
              <a:buNone/>
              <a:defRPr sz="7725" b="0" i="0" u="none" strike="noStrike" cap="none">
                <a:solidFill>
                  <a:schemeClr val="accent1"/>
                </a:solidFill>
                <a:latin typeface="Calibri"/>
                <a:ea typeface="Calibri"/>
                <a:cs typeface="Calibri"/>
                <a:sym typeface="Calibri"/>
              </a:defRPr>
            </a:lvl2pPr>
            <a:lvl3pPr marL="0" marR="0" lvl="2" indent="0" algn="r" rtl="0">
              <a:spcBef>
                <a:spcPts val="0"/>
              </a:spcBef>
              <a:buNone/>
              <a:defRPr sz="7725" b="0" i="0" u="none" strike="noStrike" cap="none">
                <a:solidFill>
                  <a:schemeClr val="accent1"/>
                </a:solidFill>
                <a:latin typeface="Calibri"/>
                <a:ea typeface="Calibri"/>
                <a:cs typeface="Calibri"/>
                <a:sym typeface="Calibri"/>
              </a:defRPr>
            </a:lvl3pPr>
            <a:lvl4pPr marL="0" marR="0" lvl="3" indent="0" algn="r" rtl="0">
              <a:spcBef>
                <a:spcPts val="0"/>
              </a:spcBef>
              <a:buNone/>
              <a:defRPr sz="7725" b="0" i="0" u="none" strike="noStrike" cap="none">
                <a:solidFill>
                  <a:schemeClr val="accent1"/>
                </a:solidFill>
                <a:latin typeface="Calibri"/>
                <a:ea typeface="Calibri"/>
                <a:cs typeface="Calibri"/>
                <a:sym typeface="Calibri"/>
              </a:defRPr>
            </a:lvl4pPr>
            <a:lvl5pPr marL="0" marR="0" lvl="4" indent="0" algn="r" rtl="0">
              <a:spcBef>
                <a:spcPts val="0"/>
              </a:spcBef>
              <a:buNone/>
              <a:defRPr sz="7725" b="0" i="0" u="none" strike="noStrike" cap="none">
                <a:solidFill>
                  <a:schemeClr val="accent1"/>
                </a:solidFill>
                <a:latin typeface="Calibri"/>
                <a:ea typeface="Calibri"/>
                <a:cs typeface="Calibri"/>
                <a:sym typeface="Calibri"/>
              </a:defRPr>
            </a:lvl5pPr>
            <a:lvl6pPr marL="0" marR="0" lvl="5" indent="0" algn="r" rtl="0">
              <a:spcBef>
                <a:spcPts val="0"/>
              </a:spcBef>
              <a:buNone/>
              <a:defRPr sz="7725" b="0" i="0" u="none" strike="noStrike" cap="none">
                <a:solidFill>
                  <a:schemeClr val="accent1"/>
                </a:solidFill>
                <a:latin typeface="Calibri"/>
                <a:ea typeface="Calibri"/>
                <a:cs typeface="Calibri"/>
                <a:sym typeface="Calibri"/>
              </a:defRPr>
            </a:lvl6pPr>
            <a:lvl7pPr marL="0" marR="0" lvl="6" indent="0" algn="r" rtl="0">
              <a:spcBef>
                <a:spcPts val="0"/>
              </a:spcBef>
              <a:buNone/>
              <a:defRPr sz="7725" b="0" i="0" u="none" strike="noStrike" cap="none">
                <a:solidFill>
                  <a:schemeClr val="accent1"/>
                </a:solidFill>
                <a:latin typeface="Calibri"/>
                <a:ea typeface="Calibri"/>
                <a:cs typeface="Calibri"/>
                <a:sym typeface="Calibri"/>
              </a:defRPr>
            </a:lvl7pPr>
            <a:lvl8pPr marL="0" marR="0" lvl="7" indent="0" algn="r" rtl="0">
              <a:spcBef>
                <a:spcPts val="0"/>
              </a:spcBef>
              <a:buNone/>
              <a:defRPr sz="7725" b="0" i="0" u="none" strike="noStrike" cap="none">
                <a:solidFill>
                  <a:schemeClr val="accent1"/>
                </a:solidFill>
                <a:latin typeface="Calibri"/>
                <a:ea typeface="Calibri"/>
                <a:cs typeface="Calibri"/>
                <a:sym typeface="Calibri"/>
              </a:defRPr>
            </a:lvl8pPr>
            <a:lvl9pPr marL="0" marR="0" lvl="8" indent="0" algn="r" rtl="0">
              <a:spcBef>
                <a:spcPts val="0"/>
              </a:spcBef>
              <a:buNone/>
              <a:defRPr sz="7725"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13" name="Google Shape;13;p59"/>
          <p:cNvSpPr txBox="1">
            <a:spLocks noGrp="1"/>
          </p:cNvSpPr>
          <p:nvPr>
            <p:ph type="dt" idx="10"/>
          </p:nvPr>
        </p:nvSpPr>
        <p:spPr>
          <a:xfrm>
            <a:off x="2567608" y="6543223"/>
            <a:ext cx="825989" cy="25608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50" b="0" i="0" u="none" strike="noStrike" cap="none">
                <a:solidFill>
                  <a:srgbClr val="BFBFB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50" b="0" i="0" u="none" strike="noStrike" cap="none">
                <a:solidFill>
                  <a:srgbClr val="BFBFB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sv-SE" smtClean="0"/>
              <a:t>Ingeniería de Software I  2021</a:t>
            </a:r>
            <a:endParaRPr/>
          </a:p>
        </p:txBody>
      </p:sp>
      <p:cxnSp>
        <p:nvCxnSpPr>
          <p:cNvPr id="15" name="Google Shape;15;p59"/>
          <p:cNvCxnSpPr/>
          <p:nvPr/>
        </p:nvCxnSpPr>
        <p:spPr>
          <a:xfrm>
            <a:off x="623395" y="1772816"/>
            <a:ext cx="10772775" cy="0"/>
          </a:xfrm>
          <a:prstGeom prst="straightConnector1">
            <a:avLst/>
          </a:prstGeom>
          <a:noFill/>
          <a:ln w="9525" cap="flat" cmpd="sng">
            <a:solidFill>
              <a:schemeClr val="accent1"/>
            </a:solidFill>
            <a:prstDash val="solid"/>
            <a:round/>
            <a:headEnd type="none" w="sm" len="sm"/>
            <a:tailEnd type="none" w="sm" len="sm"/>
          </a:ln>
        </p:spPr>
      </p:cxnSp>
      <p:pic>
        <p:nvPicPr>
          <p:cNvPr id="16" name="Google Shape;16;p59" descr="logoweb.jpg"/>
          <p:cNvPicPr preferRelativeResize="0"/>
          <p:nvPr/>
        </p:nvPicPr>
        <p:blipFill rotWithShape="1">
          <a:blip r:embed="rId19">
            <a:alphaModFix/>
          </a:blip>
          <a:srcRect/>
          <a:stretch/>
        </p:blipFill>
        <p:spPr>
          <a:xfrm>
            <a:off x="9552385" y="5949280"/>
            <a:ext cx="2384643" cy="72629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721" r:id="rId16"/>
    <p:sldLayoutId id="2147483722" r:id="rId17"/>
  </p:sldLayoutIdLst>
  <p:transition spd="med">
    <p:fade/>
  </p:transition>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515151"/>
            </a:gs>
            <a:gs pos="50000">
              <a:schemeClr val="dk2"/>
            </a:gs>
            <a:gs pos="100000">
              <a:schemeClr val="dk2"/>
            </a:gs>
          </a:gsLst>
          <a:lin ang="2520000" scaled="0"/>
        </a:gradFill>
        <a:effectLst/>
      </p:bgPr>
    </p:bg>
    <p:spTree>
      <p:nvGrpSpPr>
        <p:cNvPr id="1" name="Shape 117"/>
        <p:cNvGrpSpPr/>
        <p:nvPr/>
      </p:nvGrpSpPr>
      <p:grpSpPr>
        <a:xfrm>
          <a:off x="0" y="0"/>
          <a:ext cx="0" cy="0"/>
          <a:chOff x="0" y="0"/>
          <a:chExt cx="0" cy="0"/>
        </a:xfrm>
      </p:grpSpPr>
      <p:pic>
        <p:nvPicPr>
          <p:cNvPr id="118" name="Google Shape;118;p75" descr="hashOverlay-FullResolve.png"/>
          <p:cNvPicPr preferRelativeResize="0"/>
          <p:nvPr/>
        </p:nvPicPr>
        <p:blipFill rotWithShape="1">
          <a:blip r:embed="rId20">
            <a:alphaModFix amt="10000"/>
          </a:blip>
          <a:srcRect/>
          <a:stretch/>
        </p:blipFill>
        <p:spPr>
          <a:xfrm>
            <a:off x="0" y="0"/>
            <a:ext cx="12192000" cy="6858000"/>
          </a:xfrm>
          <a:prstGeom prst="rect">
            <a:avLst/>
          </a:prstGeom>
          <a:noFill/>
          <a:ln>
            <a:noFill/>
          </a:ln>
        </p:spPr>
      </p:pic>
      <p:sp>
        <p:nvSpPr>
          <p:cNvPr id="119" name="Google Shape;119;p75"/>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75"/>
          <p:cNvSpPr txBox="1">
            <a:spLocks noGrp="1"/>
          </p:cNvSpPr>
          <p:nvPr>
            <p:ph type="body" idx="1"/>
          </p:nvPr>
        </p:nvSpPr>
        <p:spPr>
          <a:xfrm>
            <a:off x="680322" y="2336873"/>
            <a:ext cx="9613861" cy="359931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4pPr>
            <a:lvl5pPr marL="2286000" marR="0" lvl="4"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121" name="Google Shape;121;p75"/>
          <p:cNvSpPr txBox="1">
            <a:spLocks noGrp="1"/>
          </p:cNvSpPr>
          <p:nvPr>
            <p:ph type="dt" idx="10"/>
          </p:nvPr>
        </p:nvSpPr>
        <p:spPr>
          <a:xfrm>
            <a:off x="7550981" y="5936189"/>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22" name="Google Shape;122;p75"/>
          <p:cNvSpPr txBox="1">
            <a:spLocks noGrp="1"/>
          </p:cNvSpPr>
          <p:nvPr>
            <p:ph type="ftr" idx="11"/>
          </p:nvPr>
        </p:nvSpPr>
        <p:spPr>
          <a:xfrm>
            <a:off x="680322" y="5936190"/>
            <a:ext cx="68706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r>
              <a:rPr lang="sv-SE" smtClean="0"/>
              <a:t>Ingeniería de Software I  2021</a:t>
            </a:r>
            <a:endParaRPr/>
          </a:p>
        </p:txBody>
      </p:sp>
      <p:sp>
        <p:nvSpPr>
          <p:cNvPr id="123" name="Google Shape;123;p75"/>
          <p:cNvSpPr txBox="1">
            <a:spLocks noGrp="1"/>
          </p:cNvSpPr>
          <p:nvPr>
            <p:ph type="sldNum" idx="12"/>
          </p:nvPr>
        </p:nvSpPr>
        <p:spPr>
          <a:xfrm>
            <a:off x="10729457" y="753229"/>
            <a:ext cx="1154151" cy="1090789"/>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a:solidFill>
                  <a:schemeClr val="lt1"/>
                </a:solidFill>
                <a:latin typeface="Trebuchet MS"/>
                <a:ea typeface="Trebuchet MS"/>
                <a:cs typeface="Trebuchet MS"/>
                <a:sym typeface="Trebuchet MS"/>
              </a:defRPr>
            </a:lvl1pPr>
            <a:lvl2pPr marL="0" marR="0" lvl="1" indent="0" algn="l" rtl="0">
              <a:spcBef>
                <a:spcPts val="0"/>
              </a:spcBef>
              <a:buNone/>
              <a:defRPr sz="3600">
                <a:solidFill>
                  <a:schemeClr val="lt1"/>
                </a:solidFill>
                <a:latin typeface="Trebuchet MS"/>
                <a:ea typeface="Trebuchet MS"/>
                <a:cs typeface="Trebuchet MS"/>
                <a:sym typeface="Trebuchet MS"/>
              </a:defRPr>
            </a:lvl2pPr>
            <a:lvl3pPr marL="0" marR="0" lvl="2" indent="0" algn="l" rtl="0">
              <a:spcBef>
                <a:spcPts val="0"/>
              </a:spcBef>
              <a:buNone/>
              <a:defRPr sz="3600">
                <a:solidFill>
                  <a:schemeClr val="lt1"/>
                </a:solidFill>
                <a:latin typeface="Trebuchet MS"/>
                <a:ea typeface="Trebuchet MS"/>
                <a:cs typeface="Trebuchet MS"/>
                <a:sym typeface="Trebuchet MS"/>
              </a:defRPr>
            </a:lvl3pPr>
            <a:lvl4pPr marL="0" marR="0" lvl="3" indent="0" algn="l" rtl="0">
              <a:spcBef>
                <a:spcPts val="0"/>
              </a:spcBef>
              <a:buNone/>
              <a:defRPr sz="3600">
                <a:solidFill>
                  <a:schemeClr val="lt1"/>
                </a:solidFill>
                <a:latin typeface="Trebuchet MS"/>
                <a:ea typeface="Trebuchet MS"/>
                <a:cs typeface="Trebuchet MS"/>
                <a:sym typeface="Trebuchet MS"/>
              </a:defRPr>
            </a:lvl4pPr>
            <a:lvl5pPr marL="0" marR="0" lvl="4" indent="0" algn="l" rtl="0">
              <a:spcBef>
                <a:spcPts val="0"/>
              </a:spcBef>
              <a:buNone/>
              <a:defRPr sz="3600">
                <a:solidFill>
                  <a:schemeClr val="lt1"/>
                </a:solidFill>
                <a:latin typeface="Trebuchet MS"/>
                <a:ea typeface="Trebuchet MS"/>
                <a:cs typeface="Trebuchet MS"/>
                <a:sym typeface="Trebuchet MS"/>
              </a:defRPr>
            </a:lvl5pPr>
            <a:lvl6pPr marL="0" marR="0" lvl="5" indent="0" algn="l" rtl="0">
              <a:spcBef>
                <a:spcPts val="0"/>
              </a:spcBef>
              <a:buNone/>
              <a:defRPr sz="3600">
                <a:solidFill>
                  <a:schemeClr val="lt1"/>
                </a:solidFill>
                <a:latin typeface="Trebuchet MS"/>
                <a:ea typeface="Trebuchet MS"/>
                <a:cs typeface="Trebuchet MS"/>
                <a:sym typeface="Trebuchet MS"/>
              </a:defRPr>
            </a:lvl6pPr>
            <a:lvl7pPr marL="0" marR="0" lvl="6" indent="0" algn="l" rtl="0">
              <a:spcBef>
                <a:spcPts val="0"/>
              </a:spcBef>
              <a:buNone/>
              <a:defRPr sz="3600">
                <a:solidFill>
                  <a:schemeClr val="lt1"/>
                </a:solidFill>
                <a:latin typeface="Trebuchet MS"/>
                <a:ea typeface="Trebuchet MS"/>
                <a:cs typeface="Trebuchet MS"/>
                <a:sym typeface="Trebuchet MS"/>
              </a:defRPr>
            </a:lvl7pPr>
            <a:lvl8pPr marL="0" marR="0" lvl="7" indent="0" algn="l" rtl="0">
              <a:spcBef>
                <a:spcPts val="0"/>
              </a:spcBef>
              <a:buNone/>
              <a:defRPr sz="3600">
                <a:solidFill>
                  <a:schemeClr val="lt1"/>
                </a:solidFill>
                <a:latin typeface="Trebuchet MS"/>
                <a:ea typeface="Trebuchet MS"/>
                <a:cs typeface="Trebuchet MS"/>
                <a:sym typeface="Trebuchet MS"/>
              </a:defRPr>
            </a:lvl8pPr>
            <a:lvl9pPr marL="0" marR="0" lvl="8" indent="0" algn="l" rtl="0">
              <a:spcBef>
                <a:spcPts val="0"/>
              </a:spcBef>
              <a:buNone/>
              <a:defRPr sz="3600">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50000">
              <a:schemeClr val="dk2"/>
            </a:gs>
            <a:gs pos="100000">
              <a:srgbClr val="9C9C9C"/>
            </a:gs>
          </a:gsLst>
          <a:lin ang="2520000" scaled="0"/>
        </a:gradFill>
        <a:effectLst/>
      </p:bgPr>
    </p:bg>
    <p:spTree>
      <p:nvGrpSpPr>
        <p:cNvPr id="1" name="Shape 316"/>
        <p:cNvGrpSpPr/>
        <p:nvPr/>
      </p:nvGrpSpPr>
      <p:grpSpPr>
        <a:xfrm>
          <a:off x="0" y="0"/>
          <a:ext cx="0" cy="0"/>
          <a:chOff x="0" y="0"/>
          <a:chExt cx="0" cy="0"/>
        </a:xfrm>
      </p:grpSpPr>
      <p:pic>
        <p:nvPicPr>
          <p:cNvPr id="317" name="Google Shape;317;p94" descr="hashOverlay-FullResolve.png"/>
          <p:cNvPicPr preferRelativeResize="0"/>
          <p:nvPr/>
        </p:nvPicPr>
        <p:blipFill rotWithShape="1">
          <a:blip r:embed="rId20">
            <a:alphaModFix amt="10000"/>
          </a:blip>
          <a:srcRect/>
          <a:stretch/>
        </p:blipFill>
        <p:spPr>
          <a:xfrm>
            <a:off x="0" y="0"/>
            <a:ext cx="12192000" cy="6858000"/>
          </a:xfrm>
          <a:prstGeom prst="rect">
            <a:avLst/>
          </a:prstGeom>
          <a:noFill/>
          <a:ln>
            <a:noFill/>
          </a:ln>
        </p:spPr>
      </p:pic>
      <p:sp>
        <p:nvSpPr>
          <p:cNvPr id="318" name="Google Shape;318;p94"/>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9" name="Google Shape;319;p94"/>
          <p:cNvSpPr txBox="1">
            <a:spLocks noGrp="1"/>
          </p:cNvSpPr>
          <p:nvPr>
            <p:ph type="body" idx="1"/>
          </p:nvPr>
        </p:nvSpPr>
        <p:spPr>
          <a:xfrm>
            <a:off x="680322" y="2336873"/>
            <a:ext cx="9613861" cy="3599316"/>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320" name="Google Shape;320;p94"/>
          <p:cNvSpPr txBox="1">
            <a:spLocks noGrp="1"/>
          </p:cNvSpPr>
          <p:nvPr>
            <p:ph type="dt" idx="10"/>
          </p:nvPr>
        </p:nvSpPr>
        <p:spPr>
          <a:xfrm>
            <a:off x="7550981" y="5936191"/>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a:solidFill>
                  <a:srgbClr val="C08B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321" name="Google Shape;321;p94"/>
          <p:cNvSpPr txBox="1">
            <a:spLocks noGrp="1"/>
          </p:cNvSpPr>
          <p:nvPr>
            <p:ph type="ftr" idx="11"/>
          </p:nvPr>
        </p:nvSpPr>
        <p:spPr>
          <a:xfrm>
            <a:off x="680323" y="5936192"/>
            <a:ext cx="68706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a:solidFill>
                  <a:srgbClr val="C08B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r>
              <a:rPr lang="sv-SE" smtClean="0"/>
              <a:t>Ingeniería de Software I  2021</a:t>
            </a:r>
            <a:endParaRPr/>
          </a:p>
        </p:txBody>
      </p:sp>
      <p:sp>
        <p:nvSpPr>
          <p:cNvPr id="322" name="Google Shape;322;p94"/>
          <p:cNvSpPr txBox="1">
            <a:spLocks noGrp="1"/>
          </p:cNvSpPr>
          <p:nvPr>
            <p:ph type="sldNum" idx="12"/>
          </p:nvPr>
        </p:nvSpPr>
        <p:spPr>
          <a:xfrm>
            <a:off x="10729458" y="753229"/>
            <a:ext cx="1154151" cy="1090789"/>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a:solidFill>
                  <a:srgbClr val="C08B88"/>
                </a:solidFill>
                <a:latin typeface="Trebuchet MS"/>
                <a:ea typeface="Trebuchet MS"/>
                <a:cs typeface="Trebuchet MS"/>
                <a:sym typeface="Trebuchet MS"/>
              </a:defRPr>
            </a:lvl1pPr>
            <a:lvl2pPr marL="0" marR="0" lvl="1" indent="0" algn="l" rtl="0">
              <a:spcBef>
                <a:spcPts val="0"/>
              </a:spcBef>
              <a:buNone/>
              <a:defRPr sz="3600">
                <a:solidFill>
                  <a:srgbClr val="C08B88"/>
                </a:solidFill>
                <a:latin typeface="Trebuchet MS"/>
                <a:ea typeface="Trebuchet MS"/>
                <a:cs typeface="Trebuchet MS"/>
                <a:sym typeface="Trebuchet MS"/>
              </a:defRPr>
            </a:lvl2pPr>
            <a:lvl3pPr marL="0" marR="0" lvl="2" indent="0" algn="l" rtl="0">
              <a:spcBef>
                <a:spcPts val="0"/>
              </a:spcBef>
              <a:buNone/>
              <a:defRPr sz="3600">
                <a:solidFill>
                  <a:srgbClr val="C08B88"/>
                </a:solidFill>
                <a:latin typeface="Trebuchet MS"/>
                <a:ea typeface="Trebuchet MS"/>
                <a:cs typeface="Trebuchet MS"/>
                <a:sym typeface="Trebuchet MS"/>
              </a:defRPr>
            </a:lvl3pPr>
            <a:lvl4pPr marL="0" marR="0" lvl="3" indent="0" algn="l" rtl="0">
              <a:spcBef>
                <a:spcPts val="0"/>
              </a:spcBef>
              <a:buNone/>
              <a:defRPr sz="3600">
                <a:solidFill>
                  <a:srgbClr val="C08B88"/>
                </a:solidFill>
                <a:latin typeface="Trebuchet MS"/>
                <a:ea typeface="Trebuchet MS"/>
                <a:cs typeface="Trebuchet MS"/>
                <a:sym typeface="Trebuchet MS"/>
              </a:defRPr>
            </a:lvl4pPr>
            <a:lvl5pPr marL="0" marR="0" lvl="4" indent="0" algn="l" rtl="0">
              <a:spcBef>
                <a:spcPts val="0"/>
              </a:spcBef>
              <a:buNone/>
              <a:defRPr sz="3600">
                <a:solidFill>
                  <a:srgbClr val="C08B88"/>
                </a:solidFill>
                <a:latin typeface="Trebuchet MS"/>
                <a:ea typeface="Trebuchet MS"/>
                <a:cs typeface="Trebuchet MS"/>
                <a:sym typeface="Trebuchet MS"/>
              </a:defRPr>
            </a:lvl5pPr>
            <a:lvl6pPr marL="0" marR="0" lvl="5" indent="0" algn="l" rtl="0">
              <a:spcBef>
                <a:spcPts val="0"/>
              </a:spcBef>
              <a:buNone/>
              <a:defRPr sz="3600">
                <a:solidFill>
                  <a:srgbClr val="C08B88"/>
                </a:solidFill>
                <a:latin typeface="Trebuchet MS"/>
                <a:ea typeface="Trebuchet MS"/>
                <a:cs typeface="Trebuchet MS"/>
                <a:sym typeface="Trebuchet MS"/>
              </a:defRPr>
            </a:lvl6pPr>
            <a:lvl7pPr marL="0" marR="0" lvl="6" indent="0" algn="l" rtl="0">
              <a:spcBef>
                <a:spcPts val="0"/>
              </a:spcBef>
              <a:buNone/>
              <a:defRPr sz="3600">
                <a:solidFill>
                  <a:srgbClr val="C08B88"/>
                </a:solidFill>
                <a:latin typeface="Trebuchet MS"/>
                <a:ea typeface="Trebuchet MS"/>
                <a:cs typeface="Trebuchet MS"/>
                <a:sym typeface="Trebuchet MS"/>
              </a:defRPr>
            </a:lvl7pPr>
            <a:lvl8pPr marL="0" marR="0" lvl="7" indent="0" algn="l" rtl="0">
              <a:spcBef>
                <a:spcPts val="0"/>
              </a:spcBef>
              <a:buNone/>
              <a:defRPr sz="3600">
                <a:solidFill>
                  <a:srgbClr val="C08B88"/>
                </a:solidFill>
                <a:latin typeface="Trebuchet MS"/>
                <a:ea typeface="Trebuchet MS"/>
                <a:cs typeface="Trebuchet MS"/>
                <a:sym typeface="Trebuchet MS"/>
              </a:defRPr>
            </a:lvl8pPr>
            <a:lvl9pPr marL="0" marR="0" lvl="8" indent="0" algn="l" rtl="0">
              <a:spcBef>
                <a:spcPts val="0"/>
              </a:spcBef>
              <a:buNone/>
              <a:defRPr sz="3600">
                <a:solidFill>
                  <a:srgbClr val="C08B88"/>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2CEAE0"/>
            </a:gs>
            <a:gs pos="50000">
              <a:srgbClr val="1FAAC6"/>
            </a:gs>
            <a:gs pos="100000">
              <a:srgbClr val="0A2161"/>
            </a:gs>
          </a:gsLst>
          <a:lin ang="2520000" scaled="0"/>
        </a:gradFill>
        <a:effectLst/>
      </p:bgPr>
    </p:bg>
    <p:spTree>
      <p:nvGrpSpPr>
        <p:cNvPr id="1" name="Shape 515"/>
        <p:cNvGrpSpPr/>
        <p:nvPr/>
      </p:nvGrpSpPr>
      <p:grpSpPr>
        <a:xfrm>
          <a:off x="0" y="0"/>
          <a:ext cx="0" cy="0"/>
          <a:chOff x="0" y="0"/>
          <a:chExt cx="0" cy="0"/>
        </a:xfrm>
      </p:grpSpPr>
      <p:pic>
        <p:nvPicPr>
          <p:cNvPr id="516" name="Google Shape;516;p113" descr="hashOverlay-FullResolve.png"/>
          <p:cNvPicPr preferRelativeResize="0"/>
          <p:nvPr/>
        </p:nvPicPr>
        <p:blipFill rotWithShape="1">
          <a:blip r:embed="rId20">
            <a:alphaModFix amt="10000"/>
          </a:blip>
          <a:srcRect/>
          <a:stretch/>
        </p:blipFill>
        <p:spPr>
          <a:xfrm>
            <a:off x="0" y="0"/>
            <a:ext cx="12192000" cy="6858000"/>
          </a:xfrm>
          <a:prstGeom prst="rect">
            <a:avLst/>
          </a:prstGeom>
          <a:noFill/>
          <a:ln>
            <a:noFill/>
          </a:ln>
        </p:spPr>
      </p:pic>
      <p:sp>
        <p:nvSpPr>
          <p:cNvPr id="517" name="Google Shape;517;p113"/>
          <p:cNvSpPr txBox="1">
            <a:spLocks noGrp="1"/>
          </p:cNvSpPr>
          <p:nvPr>
            <p:ph type="title"/>
          </p:nvPr>
        </p:nvSpPr>
        <p:spPr>
          <a:xfrm>
            <a:off x="680322" y="753228"/>
            <a:ext cx="9613861" cy="10809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8" name="Google Shape;518;p113"/>
          <p:cNvSpPr txBox="1">
            <a:spLocks noGrp="1"/>
          </p:cNvSpPr>
          <p:nvPr>
            <p:ph type="body" idx="1"/>
          </p:nvPr>
        </p:nvSpPr>
        <p:spPr>
          <a:xfrm>
            <a:off x="680322" y="2336873"/>
            <a:ext cx="9613861" cy="3599316"/>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519" name="Google Shape;519;p113"/>
          <p:cNvSpPr txBox="1">
            <a:spLocks noGrp="1"/>
          </p:cNvSpPr>
          <p:nvPr>
            <p:ph type="dt" idx="10"/>
          </p:nvPr>
        </p:nvSpPr>
        <p:spPr>
          <a:xfrm>
            <a:off x="7550981" y="5936193"/>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520" name="Google Shape;520;p113"/>
          <p:cNvSpPr txBox="1">
            <a:spLocks noGrp="1"/>
          </p:cNvSpPr>
          <p:nvPr>
            <p:ph type="ftr" idx="11"/>
          </p:nvPr>
        </p:nvSpPr>
        <p:spPr>
          <a:xfrm>
            <a:off x="680323" y="5936194"/>
            <a:ext cx="68706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r>
              <a:rPr lang="sv-SE" smtClean="0"/>
              <a:t>Ingeniería de Software I  2021</a:t>
            </a:r>
            <a:endParaRPr/>
          </a:p>
        </p:txBody>
      </p:sp>
      <p:sp>
        <p:nvSpPr>
          <p:cNvPr id="521" name="Google Shape;521;p113"/>
          <p:cNvSpPr txBox="1">
            <a:spLocks noGrp="1"/>
          </p:cNvSpPr>
          <p:nvPr>
            <p:ph type="sldNum" idx="12"/>
          </p:nvPr>
        </p:nvSpPr>
        <p:spPr>
          <a:xfrm>
            <a:off x="10729459" y="753229"/>
            <a:ext cx="1154151" cy="1090789"/>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a:solidFill>
                  <a:schemeClr val="lt1"/>
                </a:solidFill>
                <a:latin typeface="Trebuchet MS"/>
                <a:ea typeface="Trebuchet MS"/>
                <a:cs typeface="Trebuchet MS"/>
                <a:sym typeface="Trebuchet MS"/>
              </a:defRPr>
            </a:lvl1pPr>
            <a:lvl2pPr marL="0" marR="0" lvl="1" indent="0" algn="l" rtl="0">
              <a:spcBef>
                <a:spcPts val="0"/>
              </a:spcBef>
              <a:buNone/>
              <a:defRPr sz="3600">
                <a:solidFill>
                  <a:schemeClr val="lt1"/>
                </a:solidFill>
                <a:latin typeface="Trebuchet MS"/>
                <a:ea typeface="Trebuchet MS"/>
                <a:cs typeface="Trebuchet MS"/>
                <a:sym typeface="Trebuchet MS"/>
              </a:defRPr>
            </a:lvl2pPr>
            <a:lvl3pPr marL="0" marR="0" lvl="2" indent="0" algn="l" rtl="0">
              <a:spcBef>
                <a:spcPts val="0"/>
              </a:spcBef>
              <a:buNone/>
              <a:defRPr sz="3600">
                <a:solidFill>
                  <a:schemeClr val="lt1"/>
                </a:solidFill>
                <a:latin typeface="Trebuchet MS"/>
                <a:ea typeface="Trebuchet MS"/>
                <a:cs typeface="Trebuchet MS"/>
                <a:sym typeface="Trebuchet MS"/>
              </a:defRPr>
            </a:lvl3pPr>
            <a:lvl4pPr marL="0" marR="0" lvl="3" indent="0" algn="l" rtl="0">
              <a:spcBef>
                <a:spcPts val="0"/>
              </a:spcBef>
              <a:buNone/>
              <a:defRPr sz="3600">
                <a:solidFill>
                  <a:schemeClr val="lt1"/>
                </a:solidFill>
                <a:latin typeface="Trebuchet MS"/>
                <a:ea typeface="Trebuchet MS"/>
                <a:cs typeface="Trebuchet MS"/>
                <a:sym typeface="Trebuchet MS"/>
              </a:defRPr>
            </a:lvl4pPr>
            <a:lvl5pPr marL="0" marR="0" lvl="4" indent="0" algn="l" rtl="0">
              <a:spcBef>
                <a:spcPts val="0"/>
              </a:spcBef>
              <a:buNone/>
              <a:defRPr sz="3600">
                <a:solidFill>
                  <a:schemeClr val="lt1"/>
                </a:solidFill>
                <a:latin typeface="Trebuchet MS"/>
                <a:ea typeface="Trebuchet MS"/>
                <a:cs typeface="Trebuchet MS"/>
                <a:sym typeface="Trebuchet MS"/>
              </a:defRPr>
            </a:lvl5pPr>
            <a:lvl6pPr marL="0" marR="0" lvl="5" indent="0" algn="l" rtl="0">
              <a:spcBef>
                <a:spcPts val="0"/>
              </a:spcBef>
              <a:buNone/>
              <a:defRPr sz="3600">
                <a:solidFill>
                  <a:schemeClr val="lt1"/>
                </a:solidFill>
                <a:latin typeface="Trebuchet MS"/>
                <a:ea typeface="Trebuchet MS"/>
                <a:cs typeface="Trebuchet MS"/>
                <a:sym typeface="Trebuchet MS"/>
              </a:defRPr>
            </a:lvl6pPr>
            <a:lvl7pPr marL="0" marR="0" lvl="6" indent="0" algn="l" rtl="0">
              <a:spcBef>
                <a:spcPts val="0"/>
              </a:spcBef>
              <a:buNone/>
              <a:defRPr sz="3600">
                <a:solidFill>
                  <a:schemeClr val="lt1"/>
                </a:solidFill>
                <a:latin typeface="Trebuchet MS"/>
                <a:ea typeface="Trebuchet MS"/>
                <a:cs typeface="Trebuchet MS"/>
                <a:sym typeface="Trebuchet MS"/>
              </a:defRPr>
            </a:lvl7pPr>
            <a:lvl8pPr marL="0" marR="0" lvl="7" indent="0" algn="l" rtl="0">
              <a:spcBef>
                <a:spcPts val="0"/>
              </a:spcBef>
              <a:buNone/>
              <a:defRPr sz="3600">
                <a:solidFill>
                  <a:schemeClr val="lt1"/>
                </a:solidFill>
                <a:latin typeface="Trebuchet MS"/>
                <a:ea typeface="Trebuchet MS"/>
                <a:cs typeface="Trebuchet MS"/>
                <a:sym typeface="Trebuchet MS"/>
              </a:defRPr>
            </a:lvl8pPr>
            <a:lvl9pPr marL="0" marR="0" lvl="8" indent="0" algn="l" rtl="0">
              <a:spcBef>
                <a:spcPts val="0"/>
              </a:spcBef>
              <a:buNone/>
              <a:defRPr sz="3600">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
          <p:cNvSpPr txBox="1">
            <a:spLocks noGrp="1"/>
          </p:cNvSpPr>
          <p:nvPr>
            <p:ph type="title"/>
          </p:nvPr>
        </p:nvSpPr>
        <p:spPr>
          <a:xfrm>
            <a:off x="551384" y="5181246"/>
            <a:ext cx="10780776"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n-US"/>
              <a:t>Ingeniería de Software I </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Elicitación de Requerimientos</a:t>
            </a:r>
            <a:endParaRPr/>
          </a:p>
        </p:txBody>
      </p:sp>
      <p:sp>
        <p:nvSpPr>
          <p:cNvPr id="795" name="Google Shape;795;p10"/>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796" name="Google Shape;796;p10"/>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14300" algn="l" rtl="0">
              <a:lnSpc>
                <a:spcPct val="85000"/>
              </a:lnSpc>
              <a:spcBef>
                <a:spcPts val="0"/>
              </a:spcBef>
              <a:spcAft>
                <a:spcPts val="0"/>
              </a:spcAft>
              <a:buClr>
                <a:srgbClr val="C00000"/>
              </a:buClr>
              <a:buSzPts val="1800"/>
              <a:buFont typeface="Arial"/>
              <a:buChar char="»"/>
            </a:pPr>
            <a:r>
              <a:rPr lang="en-US"/>
              <a:t>Limitaciones cognitivas (del desarrollador)</a:t>
            </a:r>
            <a:endParaRPr/>
          </a:p>
          <a:p>
            <a:pPr marL="260604" lvl="1" indent="-257175" algn="l" rtl="0">
              <a:lnSpc>
                <a:spcPct val="85000"/>
              </a:lnSpc>
              <a:spcBef>
                <a:spcPts val="450"/>
              </a:spcBef>
              <a:spcAft>
                <a:spcPts val="0"/>
              </a:spcAft>
              <a:buClr>
                <a:srgbClr val="262626"/>
              </a:buClr>
              <a:buSzPts val="1800"/>
              <a:buChar char=" "/>
            </a:pPr>
            <a:r>
              <a:rPr lang="en-US"/>
              <a:t>No conocer el dominio del problema.</a:t>
            </a:r>
            <a:endParaRPr/>
          </a:p>
          <a:p>
            <a:pPr marL="260604" lvl="1" indent="-257175" algn="l" rtl="0">
              <a:lnSpc>
                <a:spcPct val="85000"/>
              </a:lnSpc>
              <a:spcBef>
                <a:spcPts val="450"/>
              </a:spcBef>
              <a:spcAft>
                <a:spcPts val="0"/>
              </a:spcAft>
              <a:buClr>
                <a:srgbClr val="262626"/>
              </a:buClr>
              <a:buSzPts val="1800"/>
              <a:buChar char=" "/>
            </a:pPr>
            <a:r>
              <a:rPr lang="en-US"/>
              <a:t>Hacer suposiciones sobre el dominio del problema.</a:t>
            </a:r>
            <a:endParaRPr/>
          </a:p>
          <a:p>
            <a:pPr marL="260604" lvl="1" indent="-257175" algn="l" rtl="0">
              <a:lnSpc>
                <a:spcPct val="85000"/>
              </a:lnSpc>
              <a:spcBef>
                <a:spcPts val="450"/>
              </a:spcBef>
              <a:spcAft>
                <a:spcPts val="0"/>
              </a:spcAft>
              <a:buClr>
                <a:srgbClr val="262626"/>
              </a:buClr>
              <a:buSzPts val="1800"/>
              <a:buChar char=" "/>
            </a:pPr>
            <a:r>
              <a:rPr lang="en-US"/>
              <a:t>Hacer suposiciones sobre aspectos tecnológicos.</a:t>
            </a:r>
            <a:endParaRPr/>
          </a:p>
          <a:p>
            <a:pPr marL="260604" lvl="1" indent="-257175" algn="l" rtl="0">
              <a:lnSpc>
                <a:spcPct val="85000"/>
              </a:lnSpc>
              <a:spcBef>
                <a:spcPts val="450"/>
              </a:spcBef>
              <a:spcAft>
                <a:spcPts val="0"/>
              </a:spcAft>
              <a:buClr>
                <a:srgbClr val="262626"/>
              </a:buClr>
              <a:buSzPts val="1800"/>
              <a:buChar char=" "/>
            </a:pPr>
            <a:r>
              <a:rPr lang="en-US"/>
              <a:t>Hacer simplificaciones excesivas.</a:t>
            </a:r>
            <a:endParaRPr/>
          </a:p>
          <a:p>
            <a:pPr marL="68580" lvl="0" indent="-114300" algn="l" rtl="0">
              <a:lnSpc>
                <a:spcPct val="85000"/>
              </a:lnSpc>
              <a:spcBef>
                <a:spcPts val="975"/>
              </a:spcBef>
              <a:spcAft>
                <a:spcPts val="0"/>
              </a:spcAft>
              <a:buClr>
                <a:srgbClr val="C00000"/>
              </a:buClr>
              <a:buSzPts val="1800"/>
              <a:buFont typeface="Arial"/>
              <a:buChar char="»"/>
            </a:pPr>
            <a:r>
              <a:rPr lang="en-US"/>
              <a:t>Conducta humana</a:t>
            </a:r>
            <a:endParaRPr/>
          </a:p>
          <a:p>
            <a:pPr marL="260604" lvl="1" indent="-257175" algn="l" rtl="0">
              <a:lnSpc>
                <a:spcPct val="85000"/>
              </a:lnSpc>
              <a:spcBef>
                <a:spcPts val="450"/>
              </a:spcBef>
              <a:spcAft>
                <a:spcPts val="0"/>
              </a:spcAft>
              <a:buClr>
                <a:srgbClr val="262626"/>
              </a:buClr>
              <a:buSzPts val="1800"/>
              <a:buChar char=" "/>
            </a:pPr>
            <a:r>
              <a:rPr lang="en-US"/>
              <a:t>Conflictos y ambigüedades en los roles de los participantes.</a:t>
            </a:r>
            <a:endParaRPr/>
          </a:p>
          <a:p>
            <a:pPr marL="260604" lvl="1" indent="-257175" algn="l" rtl="0">
              <a:lnSpc>
                <a:spcPct val="85000"/>
              </a:lnSpc>
              <a:spcBef>
                <a:spcPts val="450"/>
              </a:spcBef>
              <a:spcAft>
                <a:spcPts val="0"/>
              </a:spcAft>
              <a:buClr>
                <a:srgbClr val="262626"/>
              </a:buClr>
              <a:buSzPts val="1800"/>
              <a:buChar char=" "/>
            </a:pPr>
            <a:r>
              <a:rPr lang="en-US"/>
              <a:t>Pasividad de clientes, usuarios o ingenieros de requisitos.</a:t>
            </a:r>
            <a:endParaRPr/>
          </a:p>
          <a:p>
            <a:pPr marL="260604" lvl="1" indent="-257175" algn="l" rtl="0">
              <a:lnSpc>
                <a:spcPct val="85000"/>
              </a:lnSpc>
              <a:spcBef>
                <a:spcPts val="450"/>
              </a:spcBef>
              <a:spcAft>
                <a:spcPts val="0"/>
              </a:spcAft>
              <a:buClr>
                <a:srgbClr val="262626"/>
              </a:buClr>
              <a:buSzPts val="1800"/>
              <a:buChar char=" "/>
            </a:pPr>
            <a:r>
              <a:rPr lang="en-US"/>
              <a:t>Temor a que el nuevo sistema lo deje sin trabajo.</a:t>
            </a:r>
            <a:endParaRPr/>
          </a:p>
          <a:p>
            <a:pPr marL="68580" lvl="0" indent="-114300" algn="l" rtl="0">
              <a:lnSpc>
                <a:spcPct val="85000"/>
              </a:lnSpc>
              <a:spcBef>
                <a:spcPts val="975"/>
              </a:spcBef>
              <a:spcAft>
                <a:spcPts val="0"/>
              </a:spcAft>
              <a:buClr>
                <a:srgbClr val="C00000"/>
              </a:buClr>
              <a:buSzPts val="1800"/>
              <a:buFont typeface="Arial"/>
              <a:buChar char="»"/>
            </a:pPr>
            <a:r>
              <a:rPr lang="en-US"/>
              <a:t>Técnicos </a:t>
            </a:r>
            <a:endParaRPr/>
          </a:p>
          <a:p>
            <a:pPr marL="260604" lvl="1" indent="-257175" algn="l" rtl="0">
              <a:lnSpc>
                <a:spcPct val="85000"/>
              </a:lnSpc>
              <a:spcBef>
                <a:spcPts val="450"/>
              </a:spcBef>
              <a:spcAft>
                <a:spcPts val="0"/>
              </a:spcAft>
              <a:buClr>
                <a:srgbClr val="262626"/>
              </a:buClr>
              <a:buSzPts val="1800"/>
              <a:buChar char=" "/>
            </a:pPr>
            <a:r>
              <a:rPr lang="en-US"/>
              <a:t>Complejidad del dominio del problema.</a:t>
            </a:r>
            <a:endParaRPr/>
          </a:p>
          <a:p>
            <a:pPr marL="260604" lvl="1" indent="-257175" algn="l" rtl="0">
              <a:lnSpc>
                <a:spcPct val="85000"/>
              </a:lnSpc>
              <a:spcBef>
                <a:spcPts val="450"/>
              </a:spcBef>
              <a:spcAft>
                <a:spcPts val="0"/>
              </a:spcAft>
              <a:buClr>
                <a:srgbClr val="262626"/>
              </a:buClr>
              <a:buSzPts val="1800"/>
              <a:buChar char=" "/>
            </a:pPr>
            <a:r>
              <a:rPr lang="en-US"/>
              <a:t>Complejidad de los requisitos.</a:t>
            </a:r>
            <a:endParaRPr/>
          </a:p>
          <a:p>
            <a:pPr marL="260604" lvl="1" indent="-257175" algn="l" rtl="0">
              <a:lnSpc>
                <a:spcPct val="85000"/>
              </a:lnSpc>
              <a:spcBef>
                <a:spcPts val="450"/>
              </a:spcBef>
              <a:spcAft>
                <a:spcPts val="0"/>
              </a:spcAft>
              <a:buClr>
                <a:srgbClr val="262626"/>
              </a:buClr>
              <a:buSzPts val="1800"/>
              <a:buChar char=" "/>
            </a:pPr>
            <a:r>
              <a:rPr lang="en-US"/>
              <a:t>Múltiples fuentes de requisitos.</a:t>
            </a:r>
            <a:endParaRPr/>
          </a:p>
          <a:p>
            <a:pPr marL="260604" lvl="1" indent="-257175" algn="l" rtl="0">
              <a:lnSpc>
                <a:spcPct val="85000"/>
              </a:lnSpc>
              <a:spcBef>
                <a:spcPts val="450"/>
              </a:spcBef>
              <a:spcAft>
                <a:spcPts val="0"/>
              </a:spcAft>
              <a:buClr>
                <a:srgbClr val="262626"/>
              </a:buClr>
              <a:buSzPts val="1800"/>
              <a:buChar char=" "/>
            </a:pPr>
            <a:r>
              <a:rPr lang="en-US"/>
              <a:t>Fuentes de información poco claras.</a:t>
            </a:r>
            <a:endParaRPr/>
          </a:p>
        </p:txBody>
      </p:sp>
      <p:sp>
        <p:nvSpPr>
          <p:cNvPr id="797" name="Google Shape;797;p1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1"/>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Técnicas de elicitación </a:t>
            </a:r>
            <a:endParaRPr/>
          </a:p>
        </p:txBody>
      </p:sp>
      <p:sp>
        <p:nvSpPr>
          <p:cNvPr id="803" name="Google Shape;803;p11"/>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
        <p:nvSpPr>
          <p:cNvPr id="804" name="Google Shape;804;p11"/>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75000"/>
              </a:lnSpc>
              <a:spcBef>
                <a:spcPts val="0"/>
              </a:spcBef>
              <a:spcAft>
                <a:spcPts val="0"/>
              </a:spcAft>
              <a:buSzPts val="2220"/>
              <a:buNone/>
            </a:pPr>
            <a:r>
              <a:rPr lang="en-US" sz="2220"/>
              <a:t>Recopilación de información: </a:t>
            </a:r>
            <a:endParaRPr/>
          </a:p>
          <a:p>
            <a:pPr marL="514350" lvl="0" indent="-514350" algn="l" rtl="0">
              <a:lnSpc>
                <a:spcPct val="75000"/>
              </a:lnSpc>
              <a:spcBef>
                <a:spcPts val="975"/>
              </a:spcBef>
              <a:spcAft>
                <a:spcPts val="0"/>
              </a:spcAft>
              <a:buSzPts val="2405"/>
              <a:buNone/>
            </a:pPr>
            <a:r>
              <a:rPr lang="en-US" sz="2405" b="1" i="1"/>
              <a:t>Métodos discretos</a:t>
            </a:r>
            <a:endParaRPr/>
          </a:p>
          <a:p>
            <a:pPr marL="514350" lvl="0" indent="-514350" algn="l" rtl="0">
              <a:lnSpc>
                <a:spcPct val="75000"/>
              </a:lnSpc>
              <a:spcBef>
                <a:spcPts val="975"/>
              </a:spcBef>
              <a:spcAft>
                <a:spcPts val="0"/>
              </a:spcAft>
              <a:buSzPts val="1017"/>
              <a:buNone/>
            </a:pPr>
            <a:endParaRPr sz="1017"/>
          </a:p>
          <a:p>
            <a:pPr marL="706374" lvl="1" indent="-514350" algn="l" rtl="0">
              <a:lnSpc>
                <a:spcPct val="75000"/>
              </a:lnSpc>
              <a:spcBef>
                <a:spcPts val="450"/>
              </a:spcBef>
              <a:spcAft>
                <a:spcPts val="0"/>
              </a:spcAft>
              <a:buClr>
                <a:srgbClr val="262626"/>
              </a:buClr>
              <a:buSzPts val="2220"/>
              <a:buFont typeface="Calibri"/>
              <a:buAutoNum type="arabicPeriod"/>
            </a:pPr>
            <a:r>
              <a:rPr lang="en-US" sz="2220"/>
              <a:t>Muestreo de la documentación, los formularios y los datos existentes.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n-US" sz="2220"/>
              <a:t>Investigación y visitas al lugar.</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n-US" sz="2220"/>
              <a:t>Observación del ambiente de trabajo.</a:t>
            </a:r>
            <a:endParaRPr/>
          </a:p>
          <a:p>
            <a:pPr marL="514350" lvl="0" indent="-514350" algn="l" rtl="0">
              <a:lnSpc>
                <a:spcPct val="75000"/>
              </a:lnSpc>
              <a:spcBef>
                <a:spcPts val="975"/>
              </a:spcBef>
              <a:spcAft>
                <a:spcPts val="0"/>
              </a:spcAft>
              <a:buSzPts val="2220"/>
              <a:buNone/>
            </a:pPr>
            <a:endParaRPr sz="2220"/>
          </a:p>
          <a:p>
            <a:pPr marL="514350" lvl="0" indent="-514350" algn="l" rtl="0">
              <a:lnSpc>
                <a:spcPct val="75000"/>
              </a:lnSpc>
              <a:spcBef>
                <a:spcPts val="975"/>
              </a:spcBef>
              <a:spcAft>
                <a:spcPts val="0"/>
              </a:spcAft>
              <a:buSzPts val="2405"/>
              <a:buNone/>
            </a:pPr>
            <a:r>
              <a:rPr lang="en-US" sz="2405" b="1" i="1"/>
              <a:t>Métodos interactivos</a:t>
            </a:r>
            <a:endParaRPr sz="2405" b="1" i="1"/>
          </a:p>
          <a:p>
            <a:pPr marL="706374" lvl="1" indent="-514350" algn="l" rtl="0">
              <a:lnSpc>
                <a:spcPct val="75000"/>
              </a:lnSpc>
              <a:spcBef>
                <a:spcPts val="450"/>
              </a:spcBef>
              <a:spcAft>
                <a:spcPts val="0"/>
              </a:spcAft>
              <a:buClr>
                <a:srgbClr val="262626"/>
              </a:buClr>
              <a:buSzPts val="1110"/>
              <a:buNone/>
            </a:pPr>
            <a:endParaRPr sz="1110"/>
          </a:p>
          <a:p>
            <a:pPr marL="706374" lvl="1" indent="-514350" algn="l" rtl="0">
              <a:lnSpc>
                <a:spcPct val="75000"/>
              </a:lnSpc>
              <a:spcBef>
                <a:spcPts val="450"/>
              </a:spcBef>
              <a:spcAft>
                <a:spcPts val="0"/>
              </a:spcAft>
              <a:buClr>
                <a:srgbClr val="262626"/>
              </a:buClr>
              <a:buSzPts val="2220"/>
              <a:buFont typeface="Calibri"/>
              <a:buAutoNum type="arabicPeriod"/>
            </a:pPr>
            <a:r>
              <a:rPr lang="en-US" sz="2220"/>
              <a:t>Cuestionarios.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n-US" sz="2220"/>
              <a:t>Entrevistas.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n-US" sz="2220"/>
              <a:t>Planeación conjunta de Requerimientos (JRP o JAD).</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n-US" sz="2220"/>
              <a:t>Lluvia de Ideas - Brainstorming .</a:t>
            </a:r>
            <a:endParaRPr sz="2220"/>
          </a:p>
        </p:txBody>
      </p:sp>
      <p:sp>
        <p:nvSpPr>
          <p:cNvPr id="805" name="Google Shape;805;p1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806" name="Google Shape;806;p11"/>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2"/>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a:t>Recopilación de información: Métodos discretos</a:t>
            </a:r>
            <a:endParaRPr sz="4000"/>
          </a:p>
        </p:txBody>
      </p:sp>
      <p:sp>
        <p:nvSpPr>
          <p:cNvPr id="812" name="Google Shape;812;p12"/>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
        <p:nvSpPr>
          <p:cNvPr id="813" name="Google Shape;813;p12"/>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n-US" sz="2400"/>
              <a:t>Los métodos discretos son menos perturbadores que otras formas de averiguar los requerimientos </a:t>
            </a:r>
            <a:endParaRPr sz="2400"/>
          </a:p>
          <a:p>
            <a:pPr marL="68580" lvl="0" indent="-68580" algn="l" rtl="0">
              <a:lnSpc>
                <a:spcPct val="85000"/>
              </a:lnSpc>
              <a:spcBef>
                <a:spcPts val="975"/>
              </a:spcBef>
              <a:spcAft>
                <a:spcPts val="0"/>
              </a:spcAft>
              <a:buSzPts val="2400"/>
              <a:buNone/>
            </a:pPr>
            <a:r>
              <a:rPr lang="en-US" sz="2400"/>
              <a:t>Se consideran insuficientes para recopilar información cuando se utilizan por sí solos, por lo que deben utilizarse junto con uno o varios de los métodos.</a:t>
            </a:r>
            <a:endParaRPr/>
          </a:p>
          <a:p>
            <a:pPr marL="68580" lvl="0" indent="-68580" algn="l" rtl="0">
              <a:lnSpc>
                <a:spcPct val="85000"/>
              </a:lnSpc>
              <a:spcBef>
                <a:spcPts val="975"/>
              </a:spcBef>
              <a:spcAft>
                <a:spcPts val="0"/>
              </a:spcAft>
              <a:buSzPts val="2400"/>
              <a:buNone/>
            </a:pPr>
            <a:r>
              <a:rPr lang="en-US" sz="2400"/>
              <a:t>Utilizar diferentes métodos para acercarse a la organización es una práctica inteligente mediante la cual podrá formarse un panorama más completo de los requerimientos</a:t>
            </a:r>
            <a:endParaRPr/>
          </a:p>
          <a:p>
            <a:pPr marL="68580" lvl="0" indent="0" algn="l" rtl="0">
              <a:lnSpc>
                <a:spcPct val="85000"/>
              </a:lnSpc>
              <a:spcBef>
                <a:spcPts val="975"/>
              </a:spcBef>
              <a:spcAft>
                <a:spcPts val="0"/>
              </a:spcAft>
              <a:buClr>
                <a:srgbClr val="C00000"/>
              </a:buClr>
              <a:buSzPts val="2400"/>
              <a:buFont typeface="Arial"/>
              <a:buNone/>
            </a:pPr>
            <a:endParaRPr sz="2400"/>
          </a:p>
          <a:p>
            <a:pPr marL="68580" lvl="0" indent="-152400" algn="l" rtl="0">
              <a:lnSpc>
                <a:spcPct val="85000"/>
              </a:lnSpc>
              <a:spcBef>
                <a:spcPts val="975"/>
              </a:spcBef>
              <a:spcAft>
                <a:spcPts val="0"/>
              </a:spcAft>
              <a:buClr>
                <a:srgbClr val="C00000"/>
              </a:buClr>
              <a:buSzPts val="2400"/>
              <a:buFont typeface="Arial"/>
              <a:buChar char="»"/>
            </a:pPr>
            <a:r>
              <a:rPr lang="en-US" sz="2400"/>
              <a:t>Muestreo de la documentación, los formularios y los datos existentes</a:t>
            </a:r>
            <a:endParaRPr/>
          </a:p>
          <a:p>
            <a:pPr marL="68580" lvl="0" indent="-152400" algn="l" rtl="0">
              <a:lnSpc>
                <a:spcPct val="85000"/>
              </a:lnSpc>
              <a:spcBef>
                <a:spcPts val="975"/>
              </a:spcBef>
              <a:spcAft>
                <a:spcPts val="0"/>
              </a:spcAft>
              <a:buClr>
                <a:srgbClr val="C00000"/>
              </a:buClr>
              <a:buSzPts val="2400"/>
              <a:buFont typeface="Arial"/>
              <a:buChar char="»"/>
            </a:pPr>
            <a:r>
              <a:rPr lang="en-US" sz="2400"/>
              <a:t>Investigación y visitas al sitio</a:t>
            </a:r>
            <a:endParaRPr/>
          </a:p>
          <a:p>
            <a:pPr marL="68580" lvl="0" indent="-152400" algn="l" rtl="0">
              <a:lnSpc>
                <a:spcPct val="85000"/>
              </a:lnSpc>
              <a:spcBef>
                <a:spcPts val="975"/>
              </a:spcBef>
              <a:spcAft>
                <a:spcPts val="0"/>
              </a:spcAft>
              <a:buClr>
                <a:srgbClr val="C00000"/>
              </a:buClr>
              <a:buSzPts val="2400"/>
              <a:buFont typeface="Arial"/>
              <a:buChar char="»"/>
            </a:pPr>
            <a:r>
              <a:rPr lang="en-US" sz="2400"/>
              <a:t>Observación del ambiente de trabajo</a:t>
            </a:r>
            <a:endParaRPr sz="2400"/>
          </a:p>
        </p:txBody>
      </p:sp>
      <p:sp>
        <p:nvSpPr>
          <p:cNvPr id="814" name="Google Shape;814;p1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815" name="Google Shape;815;p12"/>
          <p:cNvSpPr txBox="1"/>
          <p:nvPr/>
        </p:nvSpPr>
        <p:spPr>
          <a:xfrm>
            <a:off x="4931938"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16" name="Google Shape;816;p12" descr="Resultado de imagen para recopilacion de datos metodos discretos"/>
          <p:cNvPicPr preferRelativeResize="0"/>
          <p:nvPr/>
        </p:nvPicPr>
        <p:blipFill rotWithShape="1">
          <a:blip r:embed="rId3">
            <a:alphaModFix/>
          </a:blip>
          <a:srcRect/>
          <a:stretch/>
        </p:blipFill>
        <p:spPr>
          <a:xfrm>
            <a:off x="9552384" y="3284984"/>
            <a:ext cx="2381250" cy="2381250"/>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a:t>Muestreo de la documentación, los formularios y los datos existentes</a:t>
            </a:r>
            <a:endParaRPr sz="4000"/>
          </a:p>
        </p:txBody>
      </p:sp>
      <p:sp>
        <p:nvSpPr>
          <p:cNvPr id="822" name="Google Shape;822;p13"/>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
        <p:nvSpPr>
          <p:cNvPr id="823" name="Google Shape;823;p13"/>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n-US" sz="2800"/>
              <a:t>Recolección de hechos a partir de la documentación existente.</a:t>
            </a:r>
            <a:endParaRPr/>
          </a:p>
          <a:p>
            <a:pPr marL="260604" lvl="1" indent="-257175" algn="l" rtl="0">
              <a:lnSpc>
                <a:spcPct val="85000"/>
              </a:lnSpc>
              <a:spcBef>
                <a:spcPts val="450"/>
              </a:spcBef>
              <a:spcAft>
                <a:spcPts val="0"/>
              </a:spcAft>
              <a:buClr>
                <a:srgbClr val="262626"/>
              </a:buClr>
              <a:buSzPts val="2800"/>
              <a:buChar char=" "/>
            </a:pPr>
            <a:r>
              <a:rPr lang="en-US" sz="2800"/>
              <a:t>¿Qué tipo de documentos pueden enseñar algo acerca del sistema?</a:t>
            </a:r>
            <a:endParaRPr/>
          </a:p>
          <a:p>
            <a:pPr marL="411480" lvl="2" indent="-411480" algn="l" rtl="0">
              <a:lnSpc>
                <a:spcPct val="85000"/>
              </a:lnSpc>
              <a:spcBef>
                <a:spcPts val="450"/>
              </a:spcBef>
              <a:spcAft>
                <a:spcPts val="0"/>
              </a:spcAft>
              <a:buClr>
                <a:srgbClr val="262626"/>
              </a:buClr>
              <a:buSzPts val="2800"/>
              <a:buChar char=" "/>
            </a:pPr>
            <a:r>
              <a:rPr lang="en-US" sz="2800"/>
              <a:t>Organigrama (identificar el propietario, usuarios claves).</a:t>
            </a:r>
            <a:endParaRPr/>
          </a:p>
          <a:p>
            <a:pPr marL="411480" lvl="2" indent="-411480" algn="l" rtl="0">
              <a:lnSpc>
                <a:spcPct val="85000"/>
              </a:lnSpc>
              <a:spcBef>
                <a:spcPts val="450"/>
              </a:spcBef>
              <a:spcAft>
                <a:spcPts val="0"/>
              </a:spcAft>
              <a:buClr>
                <a:srgbClr val="262626"/>
              </a:buClr>
              <a:buSzPts val="2800"/>
              <a:buChar char=" "/>
            </a:pPr>
            <a:r>
              <a:rPr lang="en-US" sz="2800"/>
              <a:t>Memos, notas internas, minutas, registros contables.</a:t>
            </a:r>
            <a:endParaRPr/>
          </a:p>
          <a:p>
            <a:pPr marL="411480" lvl="2" indent="-411480" algn="l" rtl="0">
              <a:lnSpc>
                <a:spcPct val="85000"/>
              </a:lnSpc>
              <a:spcBef>
                <a:spcPts val="450"/>
              </a:spcBef>
              <a:spcAft>
                <a:spcPts val="0"/>
              </a:spcAft>
              <a:buClr>
                <a:srgbClr val="262626"/>
              </a:buClr>
              <a:buSzPts val="2800"/>
              <a:buChar char=" "/>
            </a:pPr>
            <a:r>
              <a:rPr lang="en-US" sz="2800"/>
              <a:t>Solicitudes de proyectos de sistemas de información anteriores.</a:t>
            </a:r>
            <a:endParaRPr/>
          </a:p>
          <a:p>
            <a:pPr marL="260604" lvl="1" indent="-257175" algn="l" rtl="0">
              <a:lnSpc>
                <a:spcPct val="85000"/>
              </a:lnSpc>
              <a:spcBef>
                <a:spcPts val="450"/>
              </a:spcBef>
              <a:spcAft>
                <a:spcPts val="0"/>
              </a:spcAft>
              <a:buClr>
                <a:srgbClr val="262626"/>
              </a:buClr>
              <a:buSzPts val="2800"/>
              <a:buChar char=" "/>
            </a:pPr>
            <a:r>
              <a:rPr lang="en-US" sz="2800"/>
              <a:t>Permiten conocer el historial que origina el proyecto.</a:t>
            </a:r>
            <a:endParaRPr/>
          </a:p>
          <a:p>
            <a:pPr marL="68580" lvl="0" indent="0" algn="l" rtl="0">
              <a:lnSpc>
                <a:spcPct val="85000"/>
              </a:lnSpc>
              <a:spcBef>
                <a:spcPts val="975"/>
              </a:spcBef>
              <a:spcAft>
                <a:spcPts val="0"/>
              </a:spcAft>
              <a:buClr>
                <a:srgbClr val="C00000"/>
              </a:buClr>
              <a:buSzPts val="2400"/>
              <a:buFont typeface="Arial"/>
              <a:buNone/>
            </a:pPr>
            <a:endParaRPr sz="2400"/>
          </a:p>
        </p:txBody>
      </p:sp>
      <p:sp>
        <p:nvSpPr>
          <p:cNvPr id="824" name="Google Shape;824;p1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825" name="Google Shape;825;p13"/>
          <p:cNvSpPr txBox="1"/>
          <p:nvPr/>
        </p:nvSpPr>
        <p:spPr>
          <a:xfrm>
            <a:off x="4931938"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26" name="Google Shape;826;p13" descr="http://paosangu.bligoo.com.co/media/users/13/674240/images/public/80475/1305798646185-archivo_lateral_ergox.jpg?v=1305798678950"/>
          <p:cNvPicPr preferRelativeResize="0"/>
          <p:nvPr/>
        </p:nvPicPr>
        <p:blipFill rotWithShape="1">
          <a:blip r:embed="rId3">
            <a:alphaModFix/>
          </a:blip>
          <a:srcRect/>
          <a:stretch/>
        </p:blipFill>
        <p:spPr>
          <a:xfrm>
            <a:off x="7233904" y="4813649"/>
            <a:ext cx="2015495" cy="1840235"/>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n-US" sz="4000"/>
              <a:t>Muestreo de la documentación, los formularios y los datos existentes</a:t>
            </a:r>
            <a:endParaRPr sz="4000"/>
          </a:p>
        </p:txBody>
      </p:sp>
      <p:sp>
        <p:nvSpPr>
          <p:cNvPr id="832" name="Google Shape;832;p14"/>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833" name="Google Shape;833;p14"/>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52400" algn="l" rtl="0">
              <a:lnSpc>
                <a:spcPct val="75000"/>
              </a:lnSpc>
              <a:spcBef>
                <a:spcPts val="0"/>
              </a:spcBef>
              <a:spcAft>
                <a:spcPts val="0"/>
              </a:spcAft>
              <a:buClr>
                <a:srgbClr val="C00000"/>
              </a:buClr>
              <a:buSzPts val="2400"/>
              <a:buFont typeface="Arial"/>
              <a:buChar char="»"/>
            </a:pPr>
            <a:r>
              <a:rPr lang="en-US" sz="2400"/>
              <a:t>Recolección de hechos a partir de la documentación existente.</a:t>
            </a:r>
            <a:endParaRPr/>
          </a:p>
          <a:p>
            <a:pPr marL="68580" lvl="0" indent="0" algn="l" rtl="0">
              <a:lnSpc>
                <a:spcPct val="75000"/>
              </a:lnSpc>
              <a:spcBef>
                <a:spcPts val="975"/>
              </a:spcBef>
              <a:spcAft>
                <a:spcPts val="0"/>
              </a:spcAft>
              <a:buClr>
                <a:srgbClr val="C00000"/>
              </a:buClr>
              <a:buSzPts val="1200"/>
              <a:buFont typeface="Arial"/>
              <a:buNone/>
            </a:pPr>
            <a:endParaRPr sz="1200"/>
          </a:p>
          <a:p>
            <a:pPr marL="260604" lvl="1" indent="-257175" algn="l" rtl="0">
              <a:lnSpc>
                <a:spcPct val="75000"/>
              </a:lnSpc>
              <a:spcBef>
                <a:spcPts val="450"/>
              </a:spcBef>
              <a:spcAft>
                <a:spcPts val="0"/>
              </a:spcAft>
              <a:buClr>
                <a:srgbClr val="262626"/>
              </a:buClr>
              <a:buSzPts val="2400"/>
              <a:buChar char=" "/>
            </a:pPr>
            <a:r>
              <a:rPr lang="en-US" sz="2400"/>
              <a:t>Documentos que describen la funcionalidad del negocio que está siendo analizada.</a:t>
            </a:r>
            <a:endParaRPr/>
          </a:p>
          <a:p>
            <a:pPr marL="411480" lvl="2" indent="-411480" algn="l" rtl="0">
              <a:lnSpc>
                <a:spcPct val="75000"/>
              </a:lnSpc>
              <a:spcBef>
                <a:spcPts val="450"/>
              </a:spcBef>
              <a:spcAft>
                <a:spcPts val="0"/>
              </a:spcAft>
              <a:buClr>
                <a:srgbClr val="262626"/>
              </a:buClr>
              <a:buSzPts val="2000"/>
              <a:buChar char=" "/>
            </a:pPr>
            <a:r>
              <a:rPr lang="en-US" sz="2000"/>
              <a:t>Declaración de la misión y plan estratégico de la organización.</a:t>
            </a:r>
            <a:endParaRPr/>
          </a:p>
          <a:p>
            <a:pPr marL="411480" lvl="2" indent="-411480" algn="l" rtl="0">
              <a:lnSpc>
                <a:spcPct val="75000"/>
              </a:lnSpc>
              <a:spcBef>
                <a:spcPts val="450"/>
              </a:spcBef>
              <a:spcAft>
                <a:spcPts val="0"/>
              </a:spcAft>
              <a:buClr>
                <a:srgbClr val="262626"/>
              </a:buClr>
              <a:buSzPts val="2000"/>
              <a:buChar char=" "/>
            </a:pPr>
            <a:r>
              <a:rPr lang="en-US" sz="2000"/>
              <a:t>Objetivos formales del departamento en cuestión.</a:t>
            </a:r>
            <a:endParaRPr/>
          </a:p>
          <a:p>
            <a:pPr marL="411480" lvl="2" indent="-411480" algn="l" rtl="0">
              <a:lnSpc>
                <a:spcPct val="75000"/>
              </a:lnSpc>
              <a:spcBef>
                <a:spcPts val="450"/>
              </a:spcBef>
              <a:spcAft>
                <a:spcPts val="0"/>
              </a:spcAft>
              <a:buClr>
                <a:srgbClr val="262626"/>
              </a:buClr>
              <a:buSzPts val="2000"/>
              <a:buChar char=" "/>
            </a:pPr>
            <a:r>
              <a:rPr lang="en-US" sz="2000"/>
              <a:t>Políticas, restricciones, procedimientos operativos.</a:t>
            </a:r>
            <a:endParaRPr/>
          </a:p>
          <a:p>
            <a:pPr marL="411480" lvl="2" indent="-411480" algn="l" rtl="0">
              <a:lnSpc>
                <a:spcPct val="75000"/>
              </a:lnSpc>
              <a:spcBef>
                <a:spcPts val="450"/>
              </a:spcBef>
              <a:spcAft>
                <a:spcPts val="0"/>
              </a:spcAft>
              <a:buClr>
                <a:srgbClr val="262626"/>
              </a:buClr>
              <a:buSzPts val="2000"/>
              <a:buChar char=" "/>
            </a:pPr>
            <a:r>
              <a:rPr lang="en-US" sz="2000"/>
              <a:t>Bases de Datos.</a:t>
            </a:r>
            <a:endParaRPr/>
          </a:p>
          <a:p>
            <a:pPr marL="411480" lvl="2" indent="-411480" algn="l" rtl="0">
              <a:lnSpc>
                <a:spcPct val="75000"/>
              </a:lnSpc>
              <a:spcBef>
                <a:spcPts val="450"/>
              </a:spcBef>
              <a:spcAft>
                <a:spcPts val="0"/>
              </a:spcAft>
              <a:buClr>
                <a:srgbClr val="262626"/>
              </a:buClr>
              <a:buSzPts val="2000"/>
              <a:buChar char=" "/>
            </a:pPr>
            <a:r>
              <a:rPr lang="en-US" sz="2000"/>
              <a:t>Sistemas en funcionamiento.</a:t>
            </a:r>
            <a:endParaRPr sz="3200"/>
          </a:p>
          <a:p>
            <a:pPr marL="260604" lvl="1" indent="-257175" algn="l" rtl="0">
              <a:lnSpc>
                <a:spcPct val="75000"/>
              </a:lnSpc>
              <a:spcBef>
                <a:spcPts val="450"/>
              </a:spcBef>
              <a:spcAft>
                <a:spcPts val="0"/>
              </a:spcAft>
              <a:buClr>
                <a:srgbClr val="262626"/>
              </a:buClr>
              <a:buSzPts val="2400"/>
              <a:buChar char=" "/>
            </a:pPr>
            <a:r>
              <a:rPr lang="en-US" sz="2400"/>
              <a:t>Documentación de sistemas anteriores.</a:t>
            </a:r>
            <a:endParaRPr sz="2800"/>
          </a:p>
          <a:p>
            <a:pPr marL="411480" lvl="2" indent="-411480" algn="l" rtl="0">
              <a:lnSpc>
                <a:spcPct val="75000"/>
              </a:lnSpc>
              <a:spcBef>
                <a:spcPts val="450"/>
              </a:spcBef>
              <a:spcAft>
                <a:spcPts val="0"/>
              </a:spcAft>
              <a:buClr>
                <a:srgbClr val="262626"/>
              </a:buClr>
              <a:buSzPts val="2000"/>
              <a:buChar char=" "/>
            </a:pPr>
            <a:r>
              <a:rPr lang="en-US" sz="2000"/>
              <a:t>Diagramas.</a:t>
            </a:r>
            <a:endParaRPr/>
          </a:p>
          <a:p>
            <a:pPr marL="411480" lvl="2" indent="-411480" algn="l" rtl="0">
              <a:lnSpc>
                <a:spcPct val="75000"/>
              </a:lnSpc>
              <a:spcBef>
                <a:spcPts val="450"/>
              </a:spcBef>
              <a:spcAft>
                <a:spcPts val="0"/>
              </a:spcAft>
              <a:buClr>
                <a:srgbClr val="262626"/>
              </a:buClr>
              <a:buSzPts val="2000"/>
              <a:buChar char=" "/>
            </a:pPr>
            <a:r>
              <a:rPr lang="en-US" sz="2000"/>
              <a:t>Diccionario o Repositorios de proyecto.</a:t>
            </a:r>
            <a:endParaRPr/>
          </a:p>
          <a:p>
            <a:pPr marL="411480" lvl="2" indent="-411480" algn="l" rtl="0">
              <a:lnSpc>
                <a:spcPct val="75000"/>
              </a:lnSpc>
              <a:spcBef>
                <a:spcPts val="450"/>
              </a:spcBef>
              <a:spcAft>
                <a:spcPts val="0"/>
              </a:spcAft>
              <a:buClr>
                <a:srgbClr val="262626"/>
              </a:buClr>
              <a:buSzPts val="2000"/>
              <a:buChar char=" "/>
            </a:pPr>
            <a:r>
              <a:rPr lang="en-US" sz="2000"/>
              <a:t>Documentos de diseño.</a:t>
            </a:r>
            <a:endParaRPr/>
          </a:p>
          <a:p>
            <a:pPr marL="411480" lvl="2" indent="-411480" algn="l" rtl="0">
              <a:lnSpc>
                <a:spcPct val="75000"/>
              </a:lnSpc>
              <a:spcBef>
                <a:spcPts val="450"/>
              </a:spcBef>
              <a:spcAft>
                <a:spcPts val="0"/>
              </a:spcAft>
              <a:buClr>
                <a:srgbClr val="262626"/>
              </a:buClr>
              <a:buSzPts val="2000"/>
              <a:buChar char=" "/>
            </a:pPr>
            <a:r>
              <a:rPr lang="en-US" sz="2000"/>
              <a:t>Manuales de operación y/o entrenamiento.</a:t>
            </a:r>
            <a:endParaRPr/>
          </a:p>
          <a:p>
            <a:pPr marL="411480" lvl="2" indent="-322580" algn="l" rtl="0">
              <a:lnSpc>
                <a:spcPct val="75000"/>
              </a:lnSpc>
              <a:spcBef>
                <a:spcPts val="450"/>
              </a:spcBef>
              <a:spcAft>
                <a:spcPts val="0"/>
              </a:spcAft>
              <a:buClr>
                <a:srgbClr val="262626"/>
              </a:buClr>
              <a:buSzPts val="1400"/>
              <a:buNone/>
            </a:pPr>
            <a:endParaRPr sz="1400"/>
          </a:p>
          <a:p>
            <a:pPr marL="68580" lvl="0" indent="0" algn="l" rtl="0">
              <a:lnSpc>
                <a:spcPct val="75000"/>
              </a:lnSpc>
              <a:spcBef>
                <a:spcPts val="975"/>
              </a:spcBef>
              <a:spcAft>
                <a:spcPts val="0"/>
              </a:spcAft>
              <a:buClr>
                <a:srgbClr val="C00000"/>
              </a:buClr>
              <a:buSzPts val="1600"/>
              <a:buFont typeface="Arial"/>
              <a:buNone/>
            </a:pPr>
            <a:endParaRPr sz="1600"/>
          </a:p>
        </p:txBody>
      </p:sp>
      <p:sp>
        <p:nvSpPr>
          <p:cNvPr id="834" name="Google Shape;834;p1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835" name="Google Shape;835;p14"/>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5"/>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Investigación y visitas al sitio</a:t>
            </a:r>
            <a:endParaRPr/>
          </a:p>
        </p:txBody>
      </p:sp>
      <p:sp>
        <p:nvSpPr>
          <p:cNvPr id="841" name="Google Shape;841;p15"/>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842" name="Google Shape;842;p15"/>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Autofit/>
          </a:bodyPr>
          <a:lstStyle/>
          <a:p>
            <a:pPr marL="68580" lvl="0" indent="-152400" algn="l" rtl="0">
              <a:lnSpc>
                <a:spcPct val="85000"/>
              </a:lnSpc>
              <a:spcBef>
                <a:spcPts val="0"/>
              </a:spcBef>
              <a:spcAft>
                <a:spcPts val="0"/>
              </a:spcAft>
              <a:buSzPts val="2400"/>
              <a:buFont typeface="Noto Sans Symbols"/>
              <a:buChar char="✔"/>
            </a:pPr>
            <a:r>
              <a:rPr lang="en-US" sz="2400"/>
              <a:t>Investigar el dominio. </a:t>
            </a:r>
            <a:endParaRPr/>
          </a:p>
          <a:p>
            <a:pPr marL="68580" lvl="0" indent="-152400" algn="l" rtl="0">
              <a:lnSpc>
                <a:spcPct val="85000"/>
              </a:lnSpc>
              <a:spcBef>
                <a:spcPts val="975"/>
              </a:spcBef>
              <a:spcAft>
                <a:spcPts val="0"/>
              </a:spcAft>
              <a:buSzPts val="2400"/>
              <a:buFont typeface="Noto Sans Symbols"/>
              <a:buChar char="✔"/>
            </a:pPr>
            <a:r>
              <a:rPr lang="en-US" sz="2400"/>
              <a:t>Patrones de soluciones (mismo problema en otra organización).</a:t>
            </a:r>
            <a:endParaRPr/>
          </a:p>
          <a:p>
            <a:pPr marL="68580" lvl="0" indent="-152400" algn="l" rtl="0">
              <a:lnSpc>
                <a:spcPct val="85000"/>
              </a:lnSpc>
              <a:spcBef>
                <a:spcPts val="975"/>
              </a:spcBef>
              <a:spcAft>
                <a:spcPts val="0"/>
              </a:spcAft>
              <a:buSzPts val="2400"/>
              <a:buFont typeface="Noto Sans Symbols"/>
              <a:buChar char="✔"/>
            </a:pPr>
            <a:r>
              <a:rPr lang="en-US" sz="2400"/>
              <a:t>Revistas especializadas.</a:t>
            </a:r>
            <a:endParaRPr sz="2400"/>
          </a:p>
          <a:p>
            <a:pPr marL="68580" lvl="0" indent="-152400" algn="l" rtl="0">
              <a:lnSpc>
                <a:spcPct val="85000"/>
              </a:lnSpc>
              <a:spcBef>
                <a:spcPts val="975"/>
              </a:spcBef>
              <a:spcAft>
                <a:spcPts val="0"/>
              </a:spcAft>
              <a:buSzPts val="2400"/>
              <a:buFont typeface="Noto Sans Symbols"/>
              <a:buChar char="✔"/>
            </a:pPr>
            <a:r>
              <a:rPr lang="en-US" sz="2400"/>
              <a:t>Buscar problemas similares en internet.</a:t>
            </a:r>
            <a:endParaRPr/>
          </a:p>
          <a:p>
            <a:pPr marL="68580" lvl="0" indent="-152400" algn="l" rtl="0">
              <a:lnSpc>
                <a:spcPct val="85000"/>
              </a:lnSpc>
              <a:spcBef>
                <a:spcPts val="975"/>
              </a:spcBef>
              <a:spcAft>
                <a:spcPts val="0"/>
              </a:spcAft>
              <a:buSzPts val="2400"/>
              <a:buFont typeface="Noto Sans Symbols"/>
              <a:buChar char="✔"/>
            </a:pPr>
            <a:r>
              <a:rPr lang="en-US" sz="2400"/>
              <a:t>Consultar otras organizaciones.</a:t>
            </a:r>
            <a:endParaRPr/>
          </a:p>
        </p:txBody>
      </p:sp>
      <p:sp>
        <p:nvSpPr>
          <p:cNvPr id="843" name="Google Shape;843;p1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844" name="Google Shape;844;p15"/>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45" name="Google Shape;845;p15" descr="http://imagenes.mailxmail.com/cursos/imagenes/5/1/tecnicas-de-auditoria-el-muestreo-y-el-rastreo_23215_15_2.jpg"/>
          <p:cNvPicPr preferRelativeResize="0"/>
          <p:nvPr/>
        </p:nvPicPr>
        <p:blipFill rotWithShape="1">
          <a:blip r:embed="rId3">
            <a:alphaModFix/>
          </a:blip>
          <a:srcRect r="15226"/>
          <a:stretch/>
        </p:blipFill>
        <p:spPr>
          <a:xfrm>
            <a:off x="5663952" y="4725145"/>
            <a:ext cx="3003748" cy="1400175"/>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6"/>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Observación del ambiente de trabajo</a:t>
            </a:r>
            <a:endParaRPr/>
          </a:p>
        </p:txBody>
      </p:sp>
      <p:sp>
        <p:nvSpPr>
          <p:cNvPr id="851" name="Google Shape;851;p16"/>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852" name="Google Shape;852;p16"/>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Clr>
                <a:srgbClr val="C00000"/>
              </a:buClr>
              <a:buSzPts val="2400"/>
              <a:buFont typeface="Arial"/>
              <a:buChar char="»"/>
            </a:pPr>
            <a:r>
              <a:rPr lang="en-US" sz="2400"/>
              <a:t>El analista se convierte en observador de las personas y actividades con el objeto de aprender acerca del sistema.</a:t>
            </a:r>
            <a:endParaRPr/>
          </a:p>
          <a:p>
            <a:pPr marL="68580" lvl="0" indent="-152400" algn="l" rtl="0">
              <a:lnSpc>
                <a:spcPct val="85000"/>
              </a:lnSpc>
              <a:spcBef>
                <a:spcPts val="975"/>
              </a:spcBef>
              <a:spcAft>
                <a:spcPts val="0"/>
              </a:spcAft>
              <a:buClr>
                <a:srgbClr val="C00000"/>
              </a:buClr>
              <a:buSzPts val="2400"/>
              <a:buFont typeface="Arial"/>
              <a:buChar char="»"/>
            </a:pPr>
            <a:r>
              <a:rPr lang="en-US" sz="2400"/>
              <a:t>Lineamientos de la observación:</a:t>
            </a:r>
            <a:endParaRPr/>
          </a:p>
          <a:p>
            <a:pPr marL="260604" lvl="1" indent="-257175" algn="l" rtl="0">
              <a:lnSpc>
                <a:spcPct val="85000"/>
              </a:lnSpc>
              <a:spcBef>
                <a:spcPts val="450"/>
              </a:spcBef>
              <a:spcAft>
                <a:spcPts val="0"/>
              </a:spcAft>
              <a:buClr>
                <a:srgbClr val="262626"/>
              </a:buClr>
              <a:buSzPts val="2400"/>
              <a:buChar char=" "/>
            </a:pPr>
            <a:r>
              <a:rPr lang="en-US" sz="2400"/>
              <a:t>Determinar quién y cuándo será observado.</a:t>
            </a:r>
            <a:endParaRPr/>
          </a:p>
          <a:p>
            <a:pPr marL="260604" lvl="1" indent="-257175" algn="l" rtl="0">
              <a:lnSpc>
                <a:spcPct val="85000"/>
              </a:lnSpc>
              <a:spcBef>
                <a:spcPts val="450"/>
              </a:spcBef>
              <a:spcAft>
                <a:spcPts val="0"/>
              </a:spcAft>
              <a:buClr>
                <a:srgbClr val="262626"/>
              </a:buClr>
              <a:buSzPts val="2400"/>
              <a:buChar char=" "/>
            </a:pPr>
            <a:r>
              <a:rPr lang="en-US" sz="2400"/>
              <a:t>Obtener el permiso de la persona y explicar el porqué será observado.</a:t>
            </a:r>
            <a:endParaRPr/>
          </a:p>
          <a:p>
            <a:pPr marL="260604" lvl="1" indent="-257175" algn="l" rtl="0">
              <a:lnSpc>
                <a:spcPct val="85000"/>
              </a:lnSpc>
              <a:spcBef>
                <a:spcPts val="450"/>
              </a:spcBef>
              <a:spcAft>
                <a:spcPts val="0"/>
              </a:spcAft>
              <a:buClr>
                <a:srgbClr val="262626"/>
              </a:buClr>
              <a:buSzPts val="2400"/>
              <a:buChar char=" "/>
            </a:pPr>
            <a:r>
              <a:rPr lang="en-US" sz="2400"/>
              <a:t>Mantener bajo perfil.</a:t>
            </a:r>
            <a:endParaRPr/>
          </a:p>
          <a:p>
            <a:pPr marL="260604" lvl="1" indent="-257175" algn="l" rtl="0">
              <a:lnSpc>
                <a:spcPct val="85000"/>
              </a:lnSpc>
              <a:spcBef>
                <a:spcPts val="450"/>
              </a:spcBef>
              <a:spcAft>
                <a:spcPts val="0"/>
              </a:spcAft>
              <a:buClr>
                <a:srgbClr val="262626"/>
              </a:buClr>
              <a:buSzPts val="2400"/>
              <a:buChar char=" "/>
            </a:pPr>
            <a:r>
              <a:rPr lang="en-US" sz="2400"/>
              <a:t>Tomar nota de lo observado.</a:t>
            </a:r>
            <a:endParaRPr/>
          </a:p>
          <a:p>
            <a:pPr marL="260604" lvl="1" indent="-257175" algn="l" rtl="0">
              <a:lnSpc>
                <a:spcPct val="85000"/>
              </a:lnSpc>
              <a:spcBef>
                <a:spcPts val="450"/>
              </a:spcBef>
              <a:spcAft>
                <a:spcPts val="0"/>
              </a:spcAft>
              <a:buClr>
                <a:srgbClr val="262626"/>
              </a:buClr>
              <a:buSzPts val="2400"/>
              <a:buChar char=" "/>
            </a:pPr>
            <a:r>
              <a:rPr lang="en-US" sz="2400"/>
              <a:t>Revisar las notas con la persona apropiada.</a:t>
            </a:r>
            <a:endParaRPr/>
          </a:p>
          <a:p>
            <a:pPr marL="260604" lvl="1" indent="-257175" algn="l" rtl="0">
              <a:lnSpc>
                <a:spcPct val="85000"/>
              </a:lnSpc>
              <a:spcBef>
                <a:spcPts val="450"/>
              </a:spcBef>
              <a:spcAft>
                <a:spcPts val="0"/>
              </a:spcAft>
              <a:buClr>
                <a:srgbClr val="262626"/>
              </a:buClr>
              <a:buSzPts val="2400"/>
              <a:buChar char=" "/>
            </a:pPr>
            <a:r>
              <a:rPr lang="en-US" sz="2400"/>
              <a:t>No interrumpir a la persona en su trabajo.</a:t>
            </a:r>
            <a:endParaRPr/>
          </a:p>
        </p:txBody>
      </p:sp>
      <p:sp>
        <p:nvSpPr>
          <p:cNvPr id="853" name="Google Shape;853;p1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854" name="Google Shape;854;p16"/>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55" name="Google Shape;855;p16" descr="EtnografíaLas personas a menudo encuentran difícil describir &quot;lo que hacen&quot; pues lacostumbre les lleva a omitir detalles d..."/>
          <p:cNvPicPr preferRelativeResize="0"/>
          <p:nvPr/>
        </p:nvPicPr>
        <p:blipFill rotWithShape="1">
          <a:blip r:embed="rId3">
            <a:alphaModFix/>
          </a:blip>
          <a:srcRect l="29076" t="10882" r="27308" b="61476"/>
          <a:stretch/>
        </p:blipFill>
        <p:spPr>
          <a:xfrm>
            <a:off x="7320136" y="3933057"/>
            <a:ext cx="2843808" cy="2331991"/>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7"/>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Observación del ambiente de trabajo</a:t>
            </a:r>
            <a:endParaRPr/>
          </a:p>
        </p:txBody>
      </p:sp>
      <p:sp>
        <p:nvSpPr>
          <p:cNvPr id="861" name="Google Shape;861;p17"/>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862" name="Google Shape;862;p17"/>
          <p:cNvSpPr txBox="1">
            <a:spLocks noGrp="1"/>
          </p:cNvSpPr>
          <p:nvPr>
            <p:ph type="body" idx="1"/>
          </p:nvPr>
        </p:nvSpPr>
        <p:spPr>
          <a:xfrm>
            <a:off x="623392" y="1844824"/>
            <a:ext cx="10513168" cy="4680520"/>
          </a:xfrm>
          <a:prstGeom prst="rect">
            <a:avLst/>
          </a:prstGeom>
          <a:noFill/>
          <a:ln>
            <a:noFill/>
          </a:ln>
        </p:spPr>
        <p:txBody>
          <a:bodyPr spcFirstLastPara="1" wrap="square" lIns="91425" tIns="45700" rIns="91425" bIns="45700" anchor="t" anchorCtr="0">
            <a:noAutofit/>
          </a:bodyPr>
          <a:lstStyle/>
          <a:p>
            <a:pPr marL="68580" lvl="0" indent="-177800" algn="l" rtl="0">
              <a:lnSpc>
                <a:spcPct val="85000"/>
              </a:lnSpc>
              <a:spcBef>
                <a:spcPts val="0"/>
              </a:spcBef>
              <a:spcAft>
                <a:spcPts val="0"/>
              </a:spcAft>
              <a:buClr>
                <a:srgbClr val="C00000"/>
              </a:buClr>
              <a:buSzPts val="2800"/>
              <a:buFont typeface="Arial"/>
              <a:buChar char="»"/>
            </a:pPr>
            <a:r>
              <a:rPr lang="en-US" sz="2800"/>
              <a:t>Ventajas</a:t>
            </a:r>
            <a:endParaRPr/>
          </a:p>
          <a:p>
            <a:pPr marL="260604" lvl="1" indent="-257175" algn="l" rtl="0">
              <a:lnSpc>
                <a:spcPct val="85000"/>
              </a:lnSpc>
              <a:spcBef>
                <a:spcPts val="450"/>
              </a:spcBef>
              <a:spcAft>
                <a:spcPts val="0"/>
              </a:spcAft>
              <a:buClr>
                <a:srgbClr val="262626"/>
              </a:buClr>
              <a:buSzPts val="2400"/>
              <a:buChar char=" "/>
            </a:pPr>
            <a:r>
              <a:rPr lang="en-US" sz="2400"/>
              <a:t>Datos confiables </a:t>
            </a:r>
            <a:endParaRPr/>
          </a:p>
          <a:p>
            <a:pPr marL="260604" lvl="1" indent="-257175" algn="l" rtl="0">
              <a:lnSpc>
                <a:spcPct val="85000"/>
              </a:lnSpc>
              <a:spcBef>
                <a:spcPts val="450"/>
              </a:spcBef>
              <a:spcAft>
                <a:spcPts val="0"/>
              </a:spcAft>
              <a:buClr>
                <a:srgbClr val="262626"/>
              </a:buClr>
              <a:buSzPts val="2400"/>
              <a:buChar char=" "/>
            </a:pPr>
            <a:r>
              <a:rPr lang="en-US" sz="2400"/>
              <a:t>El analista puede ver exactamente lo que se hace (tareas difíciles de explicar con palabras).</a:t>
            </a:r>
            <a:endParaRPr/>
          </a:p>
          <a:p>
            <a:pPr marL="260604" lvl="1" indent="-257175" algn="l" rtl="0">
              <a:lnSpc>
                <a:spcPct val="85000"/>
              </a:lnSpc>
              <a:spcBef>
                <a:spcPts val="450"/>
              </a:spcBef>
              <a:spcAft>
                <a:spcPts val="0"/>
              </a:spcAft>
              <a:buClr>
                <a:srgbClr val="262626"/>
              </a:buClr>
              <a:buSzPts val="2400"/>
              <a:buChar char=" "/>
            </a:pPr>
            <a:r>
              <a:rPr lang="en-US" sz="2400"/>
              <a:t>Análisis de disposiciones físicas, tránsito, iluminación, ruido.</a:t>
            </a:r>
            <a:endParaRPr/>
          </a:p>
          <a:p>
            <a:pPr marL="260604" lvl="1" indent="-257175" algn="l" rtl="0">
              <a:lnSpc>
                <a:spcPct val="85000"/>
              </a:lnSpc>
              <a:spcBef>
                <a:spcPts val="450"/>
              </a:spcBef>
              <a:spcAft>
                <a:spcPts val="0"/>
              </a:spcAft>
              <a:buClr>
                <a:srgbClr val="262626"/>
              </a:buClr>
              <a:buSzPts val="2400"/>
              <a:buChar char=" "/>
            </a:pPr>
            <a:r>
              <a:rPr lang="en-US" sz="2400"/>
              <a:t>Económica en comparación con otras técnicas.</a:t>
            </a:r>
            <a:endParaRPr/>
          </a:p>
          <a:p>
            <a:pPr marL="68580" lvl="0" indent="-203200" algn="l" rtl="0">
              <a:lnSpc>
                <a:spcPct val="85000"/>
              </a:lnSpc>
              <a:spcBef>
                <a:spcPts val="975"/>
              </a:spcBef>
              <a:spcAft>
                <a:spcPts val="0"/>
              </a:spcAft>
              <a:buClr>
                <a:srgbClr val="C00000"/>
              </a:buClr>
              <a:buSzPts val="3200"/>
              <a:buFont typeface="Arial"/>
              <a:buChar char="»"/>
            </a:pPr>
            <a:r>
              <a:rPr lang="en-US" sz="3200"/>
              <a:t>Desventajas</a:t>
            </a:r>
            <a:endParaRPr/>
          </a:p>
          <a:p>
            <a:pPr marL="260604" lvl="1" indent="-257175" algn="l" rtl="0">
              <a:lnSpc>
                <a:spcPct val="85000"/>
              </a:lnSpc>
              <a:spcBef>
                <a:spcPts val="450"/>
              </a:spcBef>
              <a:spcAft>
                <a:spcPts val="0"/>
              </a:spcAft>
              <a:buClr>
                <a:srgbClr val="262626"/>
              </a:buClr>
              <a:buSzPts val="2400"/>
              <a:buChar char=" "/>
            </a:pPr>
            <a:r>
              <a:rPr lang="en-US" sz="2400"/>
              <a:t>La gente se siente incómoda siendo observada.</a:t>
            </a:r>
            <a:endParaRPr/>
          </a:p>
          <a:p>
            <a:pPr marL="260604" lvl="1" indent="-257175" algn="l" rtl="0">
              <a:lnSpc>
                <a:spcPct val="85000"/>
              </a:lnSpc>
              <a:spcBef>
                <a:spcPts val="450"/>
              </a:spcBef>
              <a:spcAft>
                <a:spcPts val="0"/>
              </a:spcAft>
              <a:buClr>
                <a:srgbClr val="262626"/>
              </a:buClr>
              <a:buSzPts val="2400"/>
              <a:buChar char=" "/>
            </a:pPr>
            <a:r>
              <a:rPr lang="en-US" sz="2400"/>
              <a:t>Algunas actividades del sistema pueden ser realizadas en horarios incómodos.</a:t>
            </a:r>
            <a:endParaRPr/>
          </a:p>
          <a:p>
            <a:pPr marL="260604" lvl="1" indent="-257175" algn="l" rtl="0">
              <a:lnSpc>
                <a:spcPct val="85000"/>
              </a:lnSpc>
              <a:spcBef>
                <a:spcPts val="450"/>
              </a:spcBef>
              <a:spcAft>
                <a:spcPts val="0"/>
              </a:spcAft>
              <a:buClr>
                <a:srgbClr val="262626"/>
              </a:buClr>
              <a:buSzPts val="2400"/>
              <a:buChar char=" "/>
            </a:pPr>
            <a:r>
              <a:rPr lang="en-US" sz="2400"/>
              <a:t>Las tareas están sujetas a interrupciones.</a:t>
            </a:r>
            <a:endParaRPr/>
          </a:p>
          <a:p>
            <a:pPr marL="260604" lvl="1" indent="-257175" algn="l" rtl="0">
              <a:lnSpc>
                <a:spcPct val="85000"/>
              </a:lnSpc>
              <a:spcBef>
                <a:spcPts val="450"/>
              </a:spcBef>
              <a:spcAft>
                <a:spcPts val="0"/>
              </a:spcAft>
              <a:buClr>
                <a:srgbClr val="262626"/>
              </a:buClr>
              <a:buSzPts val="2400"/>
              <a:buChar char=" "/>
            </a:pPr>
            <a:r>
              <a:rPr lang="en-US" sz="2400"/>
              <a:t>Tener en cuenta que la persona observada puede estar realizando las tareas de la forma “correcta” y no como lo hace habitualmente.</a:t>
            </a:r>
            <a:endParaRPr/>
          </a:p>
          <a:p>
            <a:pPr marL="260604" lvl="1" indent="-79375" algn="l" rtl="0">
              <a:lnSpc>
                <a:spcPct val="85000"/>
              </a:lnSpc>
              <a:spcBef>
                <a:spcPts val="450"/>
              </a:spcBef>
              <a:spcAft>
                <a:spcPts val="0"/>
              </a:spcAft>
              <a:buClr>
                <a:srgbClr val="262626"/>
              </a:buClr>
              <a:buSzPts val="2800"/>
              <a:buNone/>
            </a:pPr>
            <a:endParaRPr sz="2800"/>
          </a:p>
        </p:txBody>
      </p:sp>
      <p:sp>
        <p:nvSpPr>
          <p:cNvPr id="863" name="Google Shape;863;p1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864" name="Google Shape;864;p17"/>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8"/>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n-US" sz="4000"/>
              <a:t>Recopilación de información: Métodos interactivos</a:t>
            </a:r>
            <a:endParaRPr sz="4000"/>
          </a:p>
        </p:txBody>
      </p:sp>
      <p:sp>
        <p:nvSpPr>
          <p:cNvPr id="870" name="Google Shape;870;p18"/>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
        <p:nvSpPr>
          <p:cNvPr id="871" name="Google Shape;871;p18"/>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400"/>
              <a:buNone/>
            </a:pPr>
            <a:r>
              <a:rPr lang="en-US" sz="240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a:p>
          <a:p>
            <a:pPr marL="68580" lvl="0" indent="-68580" algn="l" rtl="0">
              <a:lnSpc>
                <a:spcPct val="85000"/>
              </a:lnSpc>
              <a:spcBef>
                <a:spcPts val="975"/>
              </a:spcBef>
              <a:spcAft>
                <a:spcPts val="0"/>
              </a:spcAft>
              <a:buSzPts val="2400"/>
              <a:buNone/>
            </a:pPr>
            <a:r>
              <a:rPr lang="en-US" sz="2400"/>
              <a:t>Cada uno cuenta con su propio proceso establecido</a:t>
            </a:r>
            <a:endParaRPr/>
          </a:p>
          <a:p>
            <a:pPr marL="706374" lvl="1" indent="-361950" algn="l" rtl="0">
              <a:lnSpc>
                <a:spcPct val="85000"/>
              </a:lnSpc>
              <a:spcBef>
                <a:spcPts val="450"/>
              </a:spcBef>
              <a:spcAft>
                <a:spcPts val="0"/>
              </a:spcAft>
              <a:buClr>
                <a:srgbClr val="262626"/>
              </a:buClr>
              <a:buSzPts val="2400"/>
              <a:buFont typeface="Noto Sans Symbols"/>
              <a:buNone/>
            </a:pPr>
            <a:endParaRPr sz="2400"/>
          </a:p>
          <a:p>
            <a:pPr marL="706374" lvl="1" indent="-514350" algn="l" rtl="0">
              <a:lnSpc>
                <a:spcPct val="85000"/>
              </a:lnSpc>
              <a:spcBef>
                <a:spcPts val="450"/>
              </a:spcBef>
              <a:spcAft>
                <a:spcPts val="0"/>
              </a:spcAft>
              <a:buClr>
                <a:srgbClr val="262626"/>
              </a:buClr>
              <a:buSzPts val="2400"/>
              <a:buFont typeface="Noto Sans Symbols"/>
              <a:buChar char="⮚"/>
            </a:pPr>
            <a:r>
              <a:rPr lang="en-US" sz="2400"/>
              <a:t>Cuestionarios.</a:t>
            </a:r>
            <a:endParaRPr/>
          </a:p>
          <a:p>
            <a:pPr marL="706374" lvl="1" indent="-514350" algn="l" rtl="0">
              <a:lnSpc>
                <a:spcPct val="85000"/>
              </a:lnSpc>
              <a:spcBef>
                <a:spcPts val="450"/>
              </a:spcBef>
              <a:spcAft>
                <a:spcPts val="0"/>
              </a:spcAft>
              <a:buClr>
                <a:srgbClr val="262626"/>
              </a:buClr>
              <a:buSzPts val="2400"/>
              <a:buFont typeface="Noto Sans Symbols"/>
              <a:buChar char="⮚"/>
            </a:pPr>
            <a:r>
              <a:rPr lang="en-US" sz="2400"/>
              <a:t>Entrevistas.</a:t>
            </a:r>
            <a:endParaRPr/>
          </a:p>
          <a:p>
            <a:pPr marL="706374" lvl="1" indent="-514350" algn="l" rtl="0">
              <a:lnSpc>
                <a:spcPct val="85000"/>
              </a:lnSpc>
              <a:spcBef>
                <a:spcPts val="450"/>
              </a:spcBef>
              <a:spcAft>
                <a:spcPts val="0"/>
              </a:spcAft>
              <a:buClr>
                <a:srgbClr val="262626"/>
              </a:buClr>
              <a:buSzPts val="2400"/>
              <a:buFont typeface="Noto Sans Symbols"/>
              <a:buChar char="⮚"/>
            </a:pPr>
            <a:r>
              <a:rPr lang="en-US" sz="2400"/>
              <a:t>Planeación conjunta de Requerimientos (JRP o JAD).</a:t>
            </a:r>
            <a:endParaRPr/>
          </a:p>
          <a:p>
            <a:pPr marL="706374" lvl="1" indent="-514350" algn="l" rtl="0">
              <a:lnSpc>
                <a:spcPct val="85000"/>
              </a:lnSpc>
              <a:spcBef>
                <a:spcPts val="450"/>
              </a:spcBef>
              <a:spcAft>
                <a:spcPts val="0"/>
              </a:spcAft>
              <a:buClr>
                <a:srgbClr val="262626"/>
              </a:buClr>
              <a:buSzPts val="2400"/>
              <a:buFont typeface="Noto Sans Symbols"/>
              <a:buChar char="⮚"/>
            </a:pPr>
            <a:r>
              <a:rPr lang="en-US" sz="2400"/>
              <a:t>Lluvia de Ideas - Brainstorming.</a:t>
            </a:r>
            <a:endParaRPr sz="2400"/>
          </a:p>
        </p:txBody>
      </p:sp>
      <p:sp>
        <p:nvSpPr>
          <p:cNvPr id="872" name="Google Shape;872;p1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873" name="Google Shape;873;p18"/>
          <p:cNvSpPr txBox="1"/>
          <p:nvPr/>
        </p:nvSpPr>
        <p:spPr>
          <a:xfrm>
            <a:off x="4931938"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874" name="Google Shape;874;p18" descr="Resultado de imagen para recopilacion de datos metodos interactivos"/>
          <p:cNvSpPr/>
          <p:nvPr/>
        </p:nvSpPr>
        <p:spPr>
          <a:xfrm>
            <a:off x="155575" y="-121921"/>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5" name="Google Shape;875;p18" descr="Imagen relacionada"/>
          <p:cNvPicPr preferRelativeResize="0"/>
          <p:nvPr/>
        </p:nvPicPr>
        <p:blipFill rotWithShape="1">
          <a:blip r:embed="rId3">
            <a:alphaModFix/>
          </a:blip>
          <a:srcRect/>
          <a:stretch/>
        </p:blipFill>
        <p:spPr>
          <a:xfrm>
            <a:off x="8328248" y="2636912"/>
            <a:ext cx="3381375" cy="3619500"/>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9"/>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Cuestionarios</a:t>
            </a:r>
            <a:endParaRPr/>
          </a:p>
        </p:txBody>
      </p:sp>
      <p:sp>
        <p:nvSpPr>
          <p:cNvPr id="881" name="Google Shape;881;p19"/>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
        <p:nvSpPr>
          <p:cNvPr id="882" name="Google Shape;882;p19"/>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228600" algn="l" rtl="0">
              <a:lnSpc>
                <a:spcPct val="85000"/>
              </a:lnSpc>
              <a:spcBef>
                <a:spcPts val="0"/>
              </a:spcBef>
              <a:spcAft>
                <a:spcPts val="0"/>
              </a:spcAft>
              <a:buClr>
                <a:srgbClr val="C00000"/>
              </a:buClr>
              <a:buSzPts val="3600"/>
              <a:buFont typeface="Arial"/>
              <a:buChar char="»"/>
            </a:pPr>
            <a:r>
              <a:rPr lang="en-US" sz="3600"/>
              <a:t>Documento que permite al analista recabar información y opiniones de los encuestados </a:t>
            </a:r>
            <a:endParaRPr/>
          </a:p>
          <a:p>
            <a:pPr marL="260604" lvl="1" indent="-257175" algn="l" rtl="0">
              <a:lnSpc>
                <a:spcPct val="85000"/>
              </a:lnSpc>
              <a:spcBef>
                <a:spcPts val="450"/>
              </a:spcBef>
              <a:spcAft>
                <a:spcPts val="0"/>
              </a:spcAft>
              <a:buClr>
                <a:srgbClr val="262626"/>
              </a:buClr>
              <a:buSzPts val="3200"/>
              <a:buChar char=" "/>
            </a:pPr>
            <a:r>
              <a:rPr lang="en-US" sz="3200"/>
              <a:t>Recolectar hechos de un gran número de personas.</a:t>
            </a:r>
            <a:endParaRPr/>
          </a:p>
          <a:p>
            <a:pPr marL="260604" lvl="1" indent="-257175" algn="l" rtl="0">
              <a:lnSpc>
                <a:spcPct val="85000"/>
              </a:lnSpc>
              <a:spcBef>
                <a:spcPts val="450"/>
              </a:spcBef>
              <a:spcAft>
                <a:spcPts val="0"/>
              </a:spcAft>
              <a:buClr>
                <a:srgbClr val="262626"/>
              </a:buClr>
              <a:buSzPts val="3200"/>
              <a:buChar char=" "/>
            </a:pPr>
            <a:r>
              <a:rPr lang="en-US" sz="3200"/>
              <a:t>Detectar un sentimiento generalizado.</a:t>
            </a:r>
            <a:endParaRPr/>
          </a:p>
          <a:p>
            <a:pPr marL="260604" lvl="1" indent="-257175" algn="l" rtl="0">
              <a:lnSpc>
                <a:spcPct val="85000"/>
              </a:lnSpc>
              <a:spcBef>
                <a:spcPts val="450"/>
              </a:spcBef>
              <a:spcAft>
                <a:spcPts val="0"/>
              </a:spcAft>
              <a:buClr>
                <a:srgbClr val="262626"/>
              </a:buClr>
              <a:buSzPts val="3200"/>
              <a:buChar char=" "/>
            </a:pPr>
            <a:r>
              <a:rPr lang="en-US" sz="3200"/>
              <a:t>Detectar problemas entre usuarios.</a:t>
            </a:r>
            <a:endParaRPr/>
          </a:p>
          <a:p>
            <a:pPr marL="260604" lvl="1" indent="-257175" algn="l" rtl="0">
              <a:lnSpc>
                <a:spcPct val="85000"/>
              </a:lnSpc>
              <a:spcBef>
                <a:spcPts val="450"/>
              </a:spcBef>
              <a:spcAft>
                <a:spcPts val="0"/>
              </a:spcAft>
              <a:buClr>
                <a:srgbClr val="262626"/>
              </a:buClr>
              <a:buSzPts val="3200"/>
              <a:buChar char=" "/>
            </a:pPr>
            <a:r>
              <a:rPr lang="en-US" sz="3200"/>
              <a:t>Cuantificar respuestas.</a:t>
            </a:r>
            <a:endParaRPr/>
          </a:p>
          <a:p>
            <a:pPr marL="68580" lvl="0" indent="0" algn="l" rtl="0">
              <a:lnSpc>
                <a:spcPct val="85000"/>
              </a:lnSpc>
              <a:spcBef>
                <a:spcPts val="975"/>
              </a:spcBef>
              <a:spcAft>
                <a:spcPts val="0"/>
              </a:spcAft>
              <a:buClr>
                <a:srgbClr val="C00000"/>
              </a:buClr>
              <a:buSzPts val="1600"/>
              <a:buFont typeface="Arial"/>
              <a:buNone/>
            </a:pPr>
            <a:endParaRPr sz="1600"/>
          </a:p>
        </p:txBody>
      </p:sp>
      <p:sp>
        <p:nvSpPr>
          <p:cNvPr id="883" name="Google Shape;883;p1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884" name="Google Shape;884;p19"/>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pic>
        <p:nvPicPr>
          <p:cNvPr id="885" name="Google Shape;885;p19" descr="http://www.angel24.net/upload/g_14imagen_img12_10_23.jpg"/>
          <p:cNvPicPr preferRelativeResize="0"/>
          <p:nvPr/>
        </p:nvPicPr>
        <p:blipFill rotWithShape="1">
          <a:blip r:embed="rId3">
            <a:alphaModFix/>
          </a:blip>
          <a:srcRect b="23220"/>
          <a:stretch/>
        </p:blipFill>
        <p:spPr>
          <a:xfrm>
            <a:off x="7104112" y="4216660"/>
            <a:ext cx="3563888" cy="2053742"/>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Ingeniería de Software I </a:t>
            </a:r>
            <a:endParaRPr/>
          </a:p>
        </p:txBody>
      </p:sp>
      <p:sp>
        <p:nvSpPr>
          <p:cNvPr id="729" name="Google Shape;729;p2"/>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rmAutofit/>
          </a:bodyPr>
          <a:lstStyle/>
          <a:p>
            <a:pPr marL="0" lvl="0" indent="0" algn="r" rtl="0">
              <a:lnSpc>
                <a:spcPct val="80000"/>
              </a:lnSpc>
              <a:spcBef>
                <a:spcPts val="0"/>
              </a:spcBef>
              <a:spcAft>
                <a:spcPts val="0"/>
              </a:spcAft>
              <a:buNone/>
            </a:pPr>
            <a:fld id="{00000000-1234-1234-1234-123412341234}" type="slidenum">
              <a:rPr lang="en-US" sz="7145"/>
              <a:t>2</a:t>
            </a:fld>
            <a:endParaRPr sz="7145"/>
          </a:p>
        </p:txBody>
      </p:sp>
      <p:sp>
        <p:nvSpPr>
          <p:cNvPr id="730" name="Google Shape;730;p2"/>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n-US" sz="2800"/>
              <a:t>Contenidos genéricos a desarrollar a lo largo del curso:</a:t>
            </a:r>
            <a:endParaRPr/>
          </a:p>
          <a:p>
            <a:pPr marL="260604" lvl="1" indent="-257175" algn="l" rtl="0">
              <a:lnSpc>
                <a:spcPct val="85000"/>
              </a:lnSpc>
              <a:spcBef>
                <a:spcPts val="450"/>
              </a:spcBef>
              <a:spcAft>
                <a:spcPts val="0"/>
              </a:spcAft>
              <a:buClr>
                <a:srgbClr val="262626"/>
              </a:buClr>
              <a:buSzPts val="2800"/>
              <a:buChar char=" "/>
            </a:pPr>
            <a:r>
              <a:rPr lang="en-US" sz="2800"/>
              <a:t>Conceptos de Ingeniería de software. </a:t>
            </a:r>
            <a:endParaRPr/>
          </a:p>
          <a:p>
            <a:pPr marL="260604" lvl="1" indent="-257175" algn="l" rtl="0">
              <a:lnSpc>
                <a:spcPct val="85000"/>
              </a:lnSpc>
              <a:spcBef>
                <a:spcPts val="450"/>
              </a:spcBef>
              <a:spcAft>
                <a:spcPts val="0"/>
              </a:spcAft>
              <a:buClr>
                <a:srgbClr val="262626"/>
              </a:buClr>
              <a:buSzPts val="2800"/>
              <a:buChar char=" "/>
            </a:pPr>
            <a:r>
              <a:rPr lang="en-US" sz="2800"/>
              <a:t>Requerimientos.</a:t>
            </a:r>
            <a:endParaRPr/>
          </a:p>
          <a:p>
            <a:pPr marL="260604" lvl="1" indent="-257175" algn="l" rtl="0">
              <a:lnSpc>
                <a:spcPct val="85000"/>
              </a:lnSpc>
              <a:spcBef>
                <a:spcPts val="450"/>
              </a:spcBef>
              <a:spcAft>
                <a:spcPts val="0"/>
              </a:spcAft>
              <a:buClr>
                <a:srgbClr val="262626"/>
              </a:buClr>
              <a:buSzPts val="2800"/>
              <a:buChar char=" "/>
            </a:pPr>
            <a:r>
              <a:rPr lang="en-US" sz="2800"/>
              <a:t>Modelos de proceso.</a:t>
            </a:r>
            <a:endParaRPr/>
          </a:p>
          <a:p>
            <a:pPr marL="260604" lvl="1" indent="-257175" algn="l" rtl="0">
              <a:lnSpc>
                <a:spcPct val="85000"/>
              </a:lnSpc>
              <a:spcBef>
                <a:spcPts val="450"/>
              </a:spcBef>
              <a:spcAft>
                <a:spcPts val="0"/>
              </a:spcAft>
              <a:buClr>
                <a:srgbClr val="262626"/>
              </a:buClr>
              <a:buSzPts val="2800"/>
              <a:buChar char=" "/>
            </a:pPr>
            <a:r>
              <a:rPr lang="en-US" sz="2800"/>
              <a:t>Calidad de software.</a:t>
            </a:r>
            <a:endParaRPr/>
          </a:p>
          <a:p>
            <a:pPr marL="68580" lvl="0" indent="0" algn="l" rtl="0">
              <a:lnSpc>
                <a:spcPct val="85000"/>
              </a:lnSpc>
              <a:spcBef>
                <a:spcPts val="975"/>
              </a:spcBef>
              <a:spcAft>
                <a:spcPts val="0"/>
              </a:spcAft>
              <a:buClr>
                <a:srgbClr val="C00000"/>
              </a:buClr>
              <a:buSzPts val="1400"/>
              <a:buFont typeface="Arial"/>
              <a:buNone/>
            </a:pPr>
            <a:endParaRPr sz="1400"/>
          </a:p>
        </p:txBody>
      </p:sp>
      <p:sp>
        <p:nvSpPr>
          <p:cNvPr id="731" name="Google Shape;731;p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20"/>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Cuestionarios</a:t>
            </a:r>
            <a:endParaRPr/>
          </a:p>
        </p:txBody>
      </p:sp>
      <p:sp>
        <p:nvSpPr>
          <p:cNvPr id="891" name="Google Shape;891;p20"/>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892" name="Google Shape;892;p2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pic>
        <p:nvPicPr>
          <p:cNvPr id="893" name="Google Shape;893;p20"/>
          <p:cNvPicPr preferRelativeResize="0"/>
          <p:nvPr/>
        </p:nvPicPr>
        <p:blipFill rotWithShape="1">
          <a:blip r:embed="rId3">
            <a:alphaModFix/>
          </a:blip>
          <a:srcRect l="1706"/>
          <a:stretch/>
        </p:blipFill>
        <p:spPr>
          <a:xfrm>
            <a:off x="3935760" y="211594"/>
            <a:ext cx="4608512" cy="6434812"/>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21"/>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Cuestionarios</a:t>
            </a:r>
            <a:endParaRPr/>
          </a:p>
        </p:txBody>
      </p:sp>
      <p:sp>
        <p:nvSpPr>
          <p:cNvPr id="899" name="Google Shape;899;p21"/>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900" name="Google Shape;900;p21"/>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Clr>
                <a:srgbClr val="C00000"/>
              </a:buClr>
              <a:buSzPts val="2400"/>
              <a:buFont typeface="Arial"/>
              <a:buChar char="»"/>
            </a:pPr>
            <a:r>
              <a:rPr lang="en-US" sz="2400"/>
              <a:t>Ventajas</a:t>
            </a:r>
            <a:endParaRPr/>
          </a:p>
          <a:p>
            <a:pPr marL="260604" lvl="1" indent="-257175" algn="l" rtl="0">
              <a:lnSpc>
                <a:spcPct val="85000"/>
              </a:lnSpc>
              <a:spcBef>
                <a:spcPts val="450"/>
              </a:spcBef>
              <a:spcAft>
                <a:spcPts val="0"/>
              </a:spcAft>
              <a:buClr>
                <a:srgbClr val="262626"/>
              </a:buClr>
              <a:buSzPts val="2400"/>
              <a:buChar char=" "/>
            </a:pPr>
            <a:r>
              <a:rPr lang="en-US" sz="2400"/>
              <a:t>Respuesta rápida</a:t>
            </a:r>
            <a:endParaRPr/>
          </a:p>
          <a:p>
            <a:pPr marL="260604" lvl="1" indent="-257175" algn="l" rtl="0">
              <a:lnSpc>
                <a:spcPct val="85000"/>
              </a:lnSpc>
              <a:spcBef>
                <a:spcPts val="450"/>
              </a:spcBef>
              <a:spcAft>
                <a:spcPts val="0"/>
              </a:spcAft>
              <a:buClr>
                <a:srgbClr val="262626"/>
              </a:buClr>
              <a:buSzPts val="2400"/>
              <a:buChar char=" "/>
            </a:pPr>
            <a:r>
              <a:rPr lang="en-US" sz="2400"/>
              <a:t>Económicos</a:t>
            </a:r>
            <a:endParaRPr/>
          </a:p>
          <a:p>
            <a:pPr marL="260604" lvl="1" indent="-257175" algn="l" rtl="0">
              <a:lnSpc>
                <a:spcPct val="85000"/>
              </a:lnSpc>
              <a:spcBef>
                <a:spcPts val="450"/>
              </a:spcBef>
              <a:spcAft>
                <a:spcPts val="0"/>
              </a:spcAft>
              <a:buClr>
                <a:srgbClr val="262626"/>
              </a:buClr>
              <a:buSzPts val="2400"/>
              <a:buChar char=" "/>
            </a:pPr>
            <a:r>
              <a:rPr lang="en-US" sz="2400"/>
              <a:t>Anónimos</a:t>
            </a:r>
            <a:endParaRPr/>
          </a:p>
          <a:p>
            <a:pPr marL="260604" lvl="1" indent="-257175" algn="l" rtl="0">
              <a:lnSpc>
                <a:spcPct val="85000"/>
              </a:lnSpc>
              <a:spcBef>
                <a:spcPts val="450"/>
              </a:spcBef>
              <a:spcAft>
                <a:spcPts val="0"/>
              </a:spcAft>
              <a:buClr>
                <a:srgbClr val="262626"/>
              </a:buClr>
              <a:buSzPts val="2400"/>
              <a:buChar char=" "/>
            </a:pPr>
            <a:r>
              <a:rPr lang="en-US" sz="2400"/>
              <a:t>Estructurados de fácil análisis</a:t>
            </a:r>
            <a:endParaRPr sz="2400"/>
          </a:p>
        </p:txBody>
      </p:sp>
      <p:sp>
        <p:nvSpPr>
          <p:cNvPr id="901" name="Google Shape;901;p2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902" name="Google Shape;902;p21"/>
          <p:cNvSpPr txBox="1">
            <a:spLocks noGrp="1"/>
          </p:cNvSpPr>
          <p:nvPr>
            <p:ph type="body" idx="4294967295"/>
          </p:nvPr>
        </p:nvSpPr>
        <p:spPr>
          <a:xfrm>
            <a:off x="623392" y="3789040"/>
            <a:ext cx="5975350" cy="2520950"/>
          </a:xfrm>
          <a:prstGeom prst="rect">
            <a:avLst/>
          </a:prstGeom>
          <a:noFill/>
          <a:ln>
            <a:noFill/>
          </a:ln>
        </p:spPr>
        <p:txBody>
          <a:bodyPr spcFirstLastPara="1" wrap="square" lIns="91425" tIns="45700" rIns="91425" bIns="45700" anchor="t" anchorCtr="0">
            <a:noAutofit/>
          </a:bodyPr>
          <a:lstStyle/>
          <a:p>
            <a:pPr marL="68580" lvl="0" indent="-152400" algn="l" rtl="0">
              <a:lnSpc>
                <a:spcPct val="85000"/>
              </a:lnSpc>
              <a:spcBef>
                <a:spcPts val="0"/>
              </a:spcBef>
              <a:spcAft>
                <a:spcPts val="0"/>
              </a:spcAft>
              <a:buSzPts val="2400"/>
              <a:buChar char="»"/>
            </a:pPr>
            <a:r>
              <a:rPr lang="en-US" sz="2400"/>
              <a:t>Desventajas</a:t>
            </a:r>
            <a:endParaRPr/>
          </a:p>
          <a:p>
            <a:pPr marL="260604" lvl="1" indent="-257175" algn="l" rtl="0">
              <a:lnSpc>
                <a:spcPct val="85000"/>
              </a:lnSpc>
              <a:spcBef>
                <a:spcPts val="450"/>
              </a:spcBef>
              <a:spcAft>
                <a:spcPts val="0"/>
              </a:spcAft>
              <a:buClr>
                <a:srgbClr val="262626"/>
              </a:buClr>
              <a:buSzPts val="2400"/>
              <a:buChar char=" "/>
            </a:pPr>
            <a:r>
              <a:rPr lang="en-US" sz="2400"/>
              <a:t>Número bajo de respuestas</a:t>
            </a:r>
            <a:endParaRPr/>
          </a:p>
          <a:p>
            <a:pPr marL="260604" lvl="1" indent="-257175" algn="l" rtl="0">
              <a:lnSpc>
                <a:spcPct val="85000"/>
              </a:lnSpc>
              <a:spcBef>
                <a:spcPts val="450"/>
              </a:spcBef>
              <a:spcAft>
                <a:spcPts val="0"/>
              </a:spcAft>
              <a:buClr>
                <a:srgbClr val="262626"/>
              </a:buClr>
              <a:buSzPts val="2400"/>
              <a:buChar char=" "/>
            </a:pPr>
            <a:r>
              <a:rPr lang="en-US" sz="2400"/>
              <a:t>No responde a todas las preguntas</a:t>
            </a:r>
            <a:endParaRPr/>
          </a:p>
          <a:p>
            <a:pPr marL="260604" lvl="1" indent="-257175" algn="l" rtl="0">
              <a:lnSpc>
                <a:spcPct val="85000"/>
              </a:lnSpc>
              <a:spcBef>
                <a:spcPts val="450"/>
              </a:spcBef>
              <a:spcAft>
                <a:spcPts val="0"/>
              </a:spcAft>
              <a:buClr>
                <a:srgbClr val="262626"/>
              </a:buClr>
              <a:buSzPts val="2400"/>
              <a:buChar char=" "/>
            </a:pPr>
            <a:r>
              <a:rPr lang="en-US" sz="2400"/>
              <a:t>Preguntas rígidas</a:t>
            </a:r>
            <a:endParaRPr/>
          </a:p>
          <a:p>
            <a:pPr marL="260604" lvl="1" indent="-257175" algn="l" rtl="0">
              <a:lnSpc>
                <a:spcPct val="85000"/>
              </a:lnSpc>
              <a:spcBef>
                <a:spcPts val="450"/>
              </a:spcBef>
              <a:spcAft>
                <a:spcPts val="0"/>
              </a:spcAft>
              <a:buClr>
                <a:srgbClr val="262626"/>
              </a:buClr>
              <a:buSzPts val="2400"/>
              <a:buChar char=" "/>
            </a:pPr>
            <a:r>
              <a:rPr lang="en-US" sz="2400"/>
              <a:t>No se puede realizar el análisis corporal</a:t>
            </a:r>
            <a:endParaRPr/>
          </a:p>
          <a:p>
            <a:pPr marL="260604" lvl="1" indent="-257175" algn="l" rtl="0">
              <a:lnSpc>
                <a:spcPct val="85000"/>
              </a:lnSpc>
              <a:spcBef>
                <a:spcPts val="450"/>
              </a:spcBef>
              <a:spcAft>
                <a:spcPts val="0"/>
              </a:spcAft>
              <a:buClr>
                <a:srgbClr val="262626"/>
              </a:buClr>
              <a:buSzPts val="2400"/>
              <a:buChar char=" "/>
            </a:pPr>
            <a:r>
              <a:rPr lang="en-US" sz="2400"/>
              <a:t>No se pueden aclarar respuestas incompletas</a:t>
            </a:r>
            <a:endParaRPr/>
          </a:p>
          <a:p>
            <a:pPr marL="260604" lvl="1" indent="-257175" algn="l" rtl="0">
              <a:lnSpc>
                <a:spcPct val="85000"/>
              </a:lnSpc>
              <a:spcBef>
                <a:spcPts val="450"/>
              </a:spcBef>
              <a:spcAft>
                <a:spcPts val="0"/>
              </a:spcAft>
              <a:buClr>
                <a:srgbClr val="262626"/>
              </a:buClr>
              <a:buSzPts val="2400"/>
              <a:buChar char=" "/>
            </a:pPr>
            <a:r>
              <a:rPr lang="en-US" sz="2400"/>
              <a:t>Difíciles de preparar</a:t>
            </a:r>
            <a:endParaRPr/>
          </a:p>
        </p:txBody>
      </p:sp>
      <p:sp>
        <p:nvSpPr>
          <p:cNvPr id="903" name="Google Shape;903;p21"/>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22"/>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Cuestionarios</a:t>
            </a:r>
            <a:endParaRPr/>
          </a:p>
        </p:txBody>
      </p:sp>
      <p:sp>
        <p:nvSpPr>
          <p:cNvPr id="909" name="Google Shape;909;p22"/>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910" name="Google Shape;910;p22"/>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203200" algn="l" rtl="0">
              <a:lnSpc>
                <a:spcPct val="85000"/>
              </a:lnSpc>
              <a:spcBef>
                <a:spcPts val="0"/>
              </a:spcBef>
              <a:spcAft>
                <a:spcPts val="0"/>
              </a:spcAft>
              <a:buClr>
                <a:srgbClr val="C00000"/>
              </a:buClr>
              <a:buSzPts val="3200"/>
              <a:buFont typeface="Arial"/>
              <a:buChar char="»"/>
            </a:pPr>
            <a:r>
              <a:rPr lang="en-US" sz="3200"/>
              <a:t>Tipos de Preguntas</a:t>
            </a:r>
            <a:endParaRPr/>
          </a:p>
          <a:p>
            <a:pPr marL="3429" lvl="1" indent="0" algn="l" rtl="0">
              <a:lnSpc>
                <a:spcPct val="85000"/>
              </a:lnSpc>
              <a:spcBef>
                <a:spcPts val="450"/>
              </a:spcBef>
              <a:spcAft>
                <a:spcPts val="0"/>
              </a:spcAft>
              <a:buClr>
                <a:srgbClr val="262626"/>
              </a:buClr>
              <a:buSzPts val="2800"/>
              <a:buNone/>
            </a:pPr>
            <a:r>
              <a:rPr lang="en-US" sz="2800"/>
              <a:t> Abiertas</a:t>
            </a:r>
            <a:endParaRPr/>
          </a:p>
          <a:p>
            <a:pPr marL="384048" lvl="2" indent="0" algn="l" rtl="0">
              <a:lnSpc>
                <a:spcPct val="85000"/>
              </a:lnSpc>
              <a:spcBef>
                <a:spcPts val="450"/>
              </a:spcBef>
              <a:spcAft>
                <a:spcPts val="0"/>
              </a:spcAft>
              <a:buClr>
                <a:srgbClr val="262626"/>
              </a:buClr>
              <a:buSzPts val="2400"/>
              <a:buNone/>
            </a:pPr>
            <a:r>
              <a:rPr lang="en-US" sz="2400"/>
              <a:t>Son las que dejan abiertas todas las posibles opciones de respuesta. </a:t>
            </a:r>
            <a:endParaRPr/>
          </a:p>
          <a:p>
            <a:pPr marL="384048" lvl="2" indent="0" algn="l" rtl="0">
              <a:lnSpc>
                <a:spcPct val="85000"/>
              </a:lnSpc>
              <a:spcBef>
                <a:spcPts val="450"/>
              </a:spcBef>
              <a:spcAft>
                <a:spcPts val="0"/>
              </a:spcAft>
              <a:buClr>
                <a:srgbClr val="262626"/>
              </a:buClr>
              <a:buSzPts val="2400"/>
              <a:buNone/>
            </a:pPr>
            <a:r>
              <a:rPr lang="en-US" sz="2400"/>
              <a:t>«</a:t>
            </a:r>
            <a:r>
              <a:rPr lang="en-US" sz="2000" i="0"/>
              <a:t>Describa los problemas que experimenta en la actualidad con los informes de las salidas</a:t>
            </a:r>
            <a:r>
              <a:rPr lang="en-US" sz="2400"/>
              <a:t>»,</a:t>
            </a:r>
            <a:br>
              <a:rPr lang="en-US" sz="2400"/>
            </a:br>
            <a:r>
              <a:rPr lang="en-US" sz="2400"/>
              <a:t>«</a:t>
            </a:r>
            <a:r>
              <a:rPr lang="en-US" sz="2000" i="0"/>
              <a:t>En su opinión, ¿qué tan útiles son los manuales de usuario para la aplicación de contabilidad del sistema actual?»</a:t>
            </a:r>
            <a:endParaRPr sz="2400" i="0"/>
          </a:p>
          <a:p>
            <a:pPr marL="3429" lvl="1" indent="0" algn="l" rtl="0">
              <a:lnSpc>
                <a:spcPct val="85000"/>
              </a:lnSpc>
              <a:spcBef>
                <a:spcPts val="450"/>
              </a:spcBef>
              <a:spcAft>
                <a:spcPts val="0"/>
              </a:spcAft>
              <a:buClr>
                <a:srgbClr val="262626"/>
              </a:buClr>
              <a:buSzPts val="2800"/>
              <a:buNone/>
            </a:pPr>
            <a:r>
              <a:rPr lang="en-US" sz="2800"/>
              <a:t> Cerradas</a:t>
            </a:r>
            <a:endParaRPr/>
          </a:p>
          <a:p>
            <a:pPr marL="3429" lvl="1" indent="0" algn="l" rtl="0">
              <a:lnSpc>
                <a:spcPct val="85000"/>
              </a:lnSpc>
              <a:spcBef>
                <a:spcPts val="450"/>
              </a:spcBef>
              <a:spcAft>
                <a:spcPts val="0"/>
              </a:spcAft>
              <a:buClr>
                <a:srgbClr val="262626"/>
              </a:buClr>
              <a:buSzPts val="2400"/>
              <a:buNone/>
            </a:pPr>
            <a:r>
              <a:rPr lang="en-US" sz="2400" i="1"/>
              <a:t>     Limitan o cierran las opciones de respuestas disponibles</a:t>
            </a:r>
            <a:endParaRPr sz="2400"/>
          </a:p>
          <a:p>
            <a:pPr marL="566928" lvl="3" indent="0" algn="l" rtl="0">
              <a:lnSpc>
                <a:spcPct val="85000"/>
              </a:lnSpc>
              <a:spcBef>
                <a:spcPts val="450"/>
              </a:spcBef>
              <a:spcAft>
                <a:spcPts val="0"/>
              </a:spcAft>
              <a:buClr>
                <a:srgbClr val="262626"/>
              </a:buClr>
              <a:buSzPts val="2000"/>
              <a:buNone/>
            </a:pPr>
            <a:r>
              <a:rPr lang="en-US" sz="2000"/>
              <a:t>«¿Es útil el reporte que utiliza actualmente?»   SI   NO</a:t>
            </a:r>
            <a:endParaRPr/>
          </a:p>
          <a:p>
            <a:pPr marL="260604" lvl="1" indent="-142875" algn="l" rtl="0">
              <a:lnSpc>
                <a:spcPct val="85000"/>
              </a:lnSpc>
              <a:spcBef>
                <a:spcPts val="450"/>
              </a:spcBef>
              <a:spcAft>
                <a:spcPts val="0"/>
              </a:spcAft>
              <a:buClr>
                <a:srgbClr val="262626"/>
              </a:buClr>
              <a:buSzPts val="1800"/>
              <a:buNone/>
            </a:pPr>
            <a:endParaRPr/>
          </a:p>
        </p:txBody>
      </p:sp>
      <p:sp>
        <p:nvSpPr>
          <p:cNvPr id="911" name="Google Shape;911;p2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912" name="Google Shape;912;p22"/>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23"/>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dirty="0" err="1"/>
              <a:t>Cuestionarios</a:t>
            </a:r>
            <a:endParaRPr dirty="0"/>
          </a:p>
        </p:txBody>
      </p:sp>
      <p:sp>
        <p:nvSpPr>
          <p:cNvPr id="918" name="Google Shape;918;p23"/>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919" name="Google Shape;919;p2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grpSp>
        <p:nvGrpSpPr>
          <p:cNvPr id="920" name="Google Shape;920;p23"/>
          <p:cNvGrpSpPr/>
          <p:nvPr/>
        </p:nvGrpSpPr>
        <p:grpSpPr>
          <a:xfrm>
            <a:off x="2279577" y="1792288"/>
            <a:ext cx="7696027" cy="3416300"/>
            <a:chOff x="755576" y="1792288"/>
            <a:chExt cx="7696027" cy="3416300"/>
          </a:xfrm>
        </p:grpSpPr>
        <p:sp>
          <p:nvSpPr>
            <p:cNvPr id="921" name="Google Shape;921;p23"/>
            <p:cNvSpPr/>
            <p:nvPr/>
          </p:nvSpPr>
          <p:spPr>
            <a:xfrm>
              <a:off x="2928864" y="27955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2" name="Google Shape;922;p23"/>
            <p:cNvSpPr/>
            <p:nvPr/>
          </p:nvSpPr>
          <p:spPr>
            <a:xfrm>
              <a:off x="2965376" y="2824163"/>
              <a:ext cx="2933700" cy="36353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Velocidad de conclusión</a:t>
              </a:r>
              <a:endParaRPr/>
            </a:p>
          </p:txBody>
        </p:sp>
        <p:sp>
          <p:nvSpPr>
            <p:cNvPr id="923" name="Google Shape;923;p23"/>
            <p:cNvSpPr/>
            <p:nvPr/>
          </p:nvSpPr>
          <p:spPr>
            <a:xfrm>
              <a:off x="2928864" y="3328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4" name="Google Shape;924;p23"/>
            <p:cNvSpPr/>
            <p:nvPr/>
          </p:nvSpPr>
          <p:spPr>
            <a:xfrm>
              <a:off x="2965376" y="3357563"/>
              <a:ext cx="2933700" cy="36353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Naturaleza exploratoria</a:t>
              </a:r>
              <a:endParaRPr/>
            </a:p>
          </p:txBody>
        </p:sp>
        <p:sp>
          <p:nvSpPr>
            <p:cNvPr id="925" name="Google Shape;925;p23"/>
            <p:cNvSpPr/>
            <p:nvPr/>
          </p:nvSpPr>
          <p:spPr>
            <a:xfrm>
              <a:off x="2928864" y="3709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23"/>
            <p:cNvSpPr/>
            <p:nvPr/>
          </p:nvSpPr>
          <p:spPr>
            <a:xfrm>
              <a:off x="2928864" y="42433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23"/>
            <p:cNvSpPr/>
            <p:nvPr/>
          </p:nvSpPr>
          <p:spPr>
            <a:xfrm>
              <a:off x="2965376" y="4271963"/>
              <a:ext cx="2933700" cy="36353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Facilidad de preparación</a:t>
              </a:r>
              <a:endParaRPr/>
            </a:p>
          </p:txBody>
        </p:sp>
        <p:sp>
          <p:nvSpPr>
            <p:cNvPr id="928" name="Google Shape;928;p23"/>
            <p:cNvSpPr/>
            <p:nvPr/>
          </p:nvSpPr>
          <p:spPr>
            <a:xfrm>
              <a:off x="2928864" y="47767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23"/>
            <p:cNvSpPr/>
            <p:nvPr/>
          </p:nvSpPr>
          <p:spPr>
            <a:xfrm>
              <a:off x="2965376" y="4805363"/>
              <a:ext cx="2933700" cy="36353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Facilidad de Análisis</a:t>
              </a:r>
              <a:endParaRPr/>
            </a:p>
          </p:txBody>
        </p:sp>
        <p:cxnSp>
          <p:nvCxnSpPr>
            <p:cNvPr id="930" name="Google Shape;930;p23"/>
            <p:cNvCxnSpPr/>
            <p:nvPr/>
          </p:nvCxnSpPr>
          <p:spPr>
            <a:xfrm rot="10800000">
              <a:off x="1758876" y="3011488"/>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931" name="Google Shape;931;p23"/>
            <p:cNvCxnSpPr/>
            <p:nvPr/>
          </p:nvCxnSpPr>
          <p:spPr>
            <a:xfrm rot="10800000">
              <a:off x="1758876" y="3544888"/>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932" name="Google Shape;932;p23"/>
            <p:cNvCxnSpPr/>
            <p:nvPr/>
          </p:nvCxnSpPr>
          <p:spPr>
            <a:xfrm rot="10800000">
              <a:off x="1758876" y="3925888"/>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933" name="Google Shape;933;p23"/>
            <p:cNvCxnSpPr/>
            <p:nvPr/>
          </p:nvCxnSpPr>
          <p:spPr>
            <a:xfrm rot="10800000">
              <a:off x="1758876" y="4459288"/>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934" name="Google Shape;934;p23"/>
            <p:cNvCxnSpPr/>
            <p:nvPr/>
          </p:nvCxnSpPr>
          <p:spPr>
            <a:xfrm rot="10800000">
              <a:off x="1758876" y="4992688"/>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935" name="Google Shape;935;p23"/>
            <p:cNvCxnSpPr/>
            <p:nvPr/>
          </p:nvCxnSpPr>
          <p:spPr>
            <a:xfrm rot="10800000">
              <a:off x="5873676" y="3011488"/>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936" name="Google Shape;936;p23"/>
            <p:cNvCxnSpPr/>
            <p:nvPr/>
          </p:nvCxnSpPr>
          <p:spPr>
            <a:xfrm rot="10800000">
              <a:off x="5873676" y="3544888"/>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937" name="Google Shape;937;p23"/>
            <p:cNvCxnSpPr/>
            <p:nvPr/>
          </p:nvCxnSpPr>
          <p:spPr>
            <a:xfrm rot="10800000">
              <a:off x="5873676" y="3925888"/>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938" name="Google Shape;938;p23"/>
            <p:cNvCxnSpPr/>
            <p:nvPr/>
          </p:nvCxnSpPr>
          <p:spPr>
            <a:xfrm rot="10800000">
              <a:off x="5873676" y="4459288"/>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939" name="Google Shape;939;p23"/>
            <p:cNvCxnSpPr/>
            <p:nvPr/>
          </p:nvCxnSpPr>
          <p:spPr>
            <a:xfrm rot="10800000">
              <a:off x="5873676" y="4992688"/>
              <a:ext cx="1176338" cy="0"/>
            </a:xfrm>
            <a:prstGeom prst="straightConnector1">
              <a:avLst/>
            </a:prstGeom>
            <a:noFill/>
            <a:ln w="12700" cap="flat" cmpd="sng">
              <a:solidFill>
                <a:schemeClr val="dk1"/>
              </a:solidFill>
              <a:prstDash val="solid"/>
              <a:round/>
              <a:headEnd type="triangle" w="med" len="med"/>
              <a:tailEnd type="none" w="med" len="med"/>
            </a:ln>
          </p:spPr>
        </p:cxnSp>
        <p:sp>
          <p:nvSpPr>
            <p:cNvPr id="940" name="Google Shape;940;p23"/>
            <p:cNvSpPr/>
            <p:nvPr/>
          </p:nvSpPr>
          <p:spPr>
            <a:xfrm>
              <a:off x="755576" y="2290763"/>
              <a:ext cx="1208665"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Abiertas</a:t>
              </a:r>
              <a:endParaRPr/>
            </a:p>
          </p:txBody>
        </p:sp>
        <p:sp>
          <p:nvSpPr>
            <p:cNvPr id="941" name="Google Shape;941;p23"/>
            <p:cNvSpPr/>
            <p:nvPr/>
          </p:nvSpPr>
          <p:spPr>
            <a:xfrm>
              <a:off x="984176" y="2824163"/>
              <a:ext cx="823945"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Lenta</a:t>
              </a:r>
              <a:endParaRPr/>
            </a:p>
          </p:txBody>
        </p:sp>
        <p:sp>
          <p:nvSpPr>
            <p:cNvPr id="942" name="Google Shape;942;p23"/>
            <p:cNvSpPr/>
            <p:nvPr/>
          </p:nvSpPr>
          <p:spPr>
            <a:xfrm>
              <a:off x="7156376" y="2290763"/>
              <a:ext cx="1295227"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Cerradas</a:t>
              </a:r>
              <a:endParaRPr/>
            </a:p>
          </p:txBody>
        </p:sp>
        <p:sp>
          <p:nvSpPr>
            <p:cNvPr id="943" name="Google Shape;943;p23"/>
            <p:cNvSpPr/>
            <p:nvPr/>
          </p:nvSpPr>
          <p:spPr>
            <a:xfrm>
              <a:off x="3113014" y="1792288"/>
              <a:ext cx="2538412" cy="698500"/>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Tipos de Preguntas</a:t>
              </a:r>
              <a:endParaRPr/>
            </a:p>
            <a:p>
              <a:pPr marL="0" marR="0" lvl="0" indent="0" algn="ctr" rtl="0">
                <a:spcBef>
                  <a:spcPts val="0"/>
                </a:spcBef>
                <a:spcAft>
                  <a:spcPts val="0"/>
                </a:spcAft>
                <a:buNone/>
              </a:pPr>
              <a:endParaRPr sz="2000" b="1">
                <a:solidFill>
                  <a:schemeClr val="dk1"/>
                </a:solidFill>
                <a:latin typeface="Arial"/>
                <a:ea typeface="Arial"/>
                <a:cs typeface="Arial"/>
                <a:sym typeface="Arial"/>
              </a:endParaRPr>
            </a:p>
          </p:txBody>
        </p:sp>
        <p:sp>
          <p:nvSpPr>
            <p:cNvPr id="944" name="Google Shape;944;p23"/>
            <p:cNvSpPr/>
            <p:nvPr/>
          </p:nvSpPr>
          <p:spPr>
            <a:xfrm>
              <a:off x="984176" y="3357563"/>
              <a:ext cx="625172"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Alta</a:t>
              </a:r>
              <a:endParaRPr/>
            </a:p>
          </p:txBody>
        </p:sp>
        <p:sp>
          <p:nvSpPr>
            <p:cNvPr id="945" name="Google Shape;945;p23"/>
            <p:cNvSpPr/>
            <p:nvPr/>
          </p:nvSpPr>
          <p:spPr>
            <a:xfrm>
              <a:off x="984176" y="3738563"/>
              <a:ext cx="625172"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Alta</a:t>
              </a:r>
              <a:endParaRPr/>
            </a:p>
          </p:txBody>
        </p:sp>
        <p:sp>
          <p:nvSpPr>
            <p:cNvPr id="946" name="Google Shape;946;p23"/>
            <p:cNvSpPr/>
            <p:nvPr/>
          </p:nvSpPr>
          <p:spPr>
            <a:xfrm>
              <a:off x="984176" y="4271963"/>
              <a:ext cx="726162"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Fácil</a:t>
              </a:r>
              <a:endParaRPr/>
            </a:p>
          </p:txBody>
        </p:sp>
        <p:sp>
          <p:nvSpPr>
            <p:cNvPr id="947" name="Google Shape;947;p23"/>
            <p:cNvSpPr/>
            <p:nvPr/>
          </p:nvSpPr>
          <p:spPr>
            <a:xfrm>
              <a:off x="984176" y="4729163"/>
              <a:ext cx="811120"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Difícil</a:t>
              </a:r>
              <a:endParaRPr/>
            </a:p>
          </p:txBody>
        </p:sp>
        <p:sp>
          <p:nvSpPr>
            <p:cNvPr id="948" name="Google Shape;948;p23"/>
            <p:cNvSpPr/>
            <p:nvPr/>
          </p:nvSpPr>
          <p:spPr>
            <a:xfrm>
              <a:off x="7156376" y="2824163"/>
              <a:ext cx="997069"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Rápida</a:t>
              </a:r>
              <a:endParaRPr/>
            </a:p>
          </p:txBody>
        </p:sp>
        <p:sp>
          <p:nvSpPr>
            <p:cNvPr id="949" name="Google Shape;949;p23"/>
            <p:cNvSpPr/>
            <p:nvPr/>
          </p:nvSpPr>
          <p:spPr>
            <a:xfrm>
              <a:off x="7156376" y="3357563"/>
              <a:ext cx="767840"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Poca</a:t>
              </a:r>
              <a:endParaRPr/>
            </a:p>
          </p:txBody>
        </p:sp>
        <p:sp>
          <p:nvSpPr>
            <p:cNvPr id="950" name="Google Shape;950;p23"/>
            <p:cNvSpPr/>
            <p:nvPr/>
          </p:nvSpPr>
          <p:spPr>
            <a:xfrm>
              <a:off x="7156376" y="3738563"/>
              <a:ext cx="767840"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Poca</a:t>
              </a:r>
              <a:endParaRPr/>
            </a:p>
          </p:txBody>
        </p:sp>
        <p:sp>
          <p:nvSpPr>
            <p:cNvPr id="951" name="Google Shape;951;p23"/>
            <p:cNvSpPr/>
            <p:nvPr/>
          </p:nvSpPr>
          <p:spPr>
            <a:xfrm>
              <a:off x="7156376" y="4271963"/>
              <a:ext cx="811120"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Difícil</a:t>
              </a:r>
              <a:endParaRPr/>
            </a:p>
          </p:txBody>
        </p:sp>
        <p:sp>
          <p:nvSpPr>
            <p:cNvPr id="952" name="Google Shape;952;p23"/>
            <p:cNvSpPr/>
            <p:nvPr/>
          </p:nvSpPr>
          <p:spPr>
            <a:xfrm>
              <a:off x="7156376" y="4729163"/>
              <a:ext cx="726162" cy="39754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Fácil</a:t>
              </a:r>
              <a:endParaRPr/>
            </a:p>
          </p:txBody>
        </p:sp>
        <p:sp>
          <p:nvSpPr>
            <p:cNvPr id="953" name="Google Shape;953;p23"/>
            <p:cNvSpPr/>
            <p:nvPr/>
          </p:nvSpPr>
          <p:spPr>
            <a:xfrm>
              <a:off x="2965376" y="3814763"/>
              <a:ext cx="2933700" cy="36353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Amplitud y profundidad</a:t>
              </a:r>
              <a:endParaRPr/>
            </a:p>
          </p:txBody>
        </p:sp>
      </p:grpSp>
      <p:sp>
        <p:nvSpPr>
          <p:cNvPr id="954" name="Google Shape;954;p23"/>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24"/>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Cuestionarios</a:t>
            </a:r>
            <a:endParaRPr/>
          </a:p>
        </p:txBody>
      </p:sp>
      <p:sp>
        <p:nvSpPr>
          <p:cNvPr id="960" name="Google Shape;960;p24"/>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961" name="Google Shape;961;p24"/>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Autofit/>
          </a:bodyPr>
          <a:lstStyle/>
          <a:p>
            <a:pPr marL="68580" lvl="0" indent="-203200" algn="l" rtl="0">
              <a:lnSpc>
                <a:spcPct val="85000"/>
              </a:lnSpc>
              <a:spcBef>
                <a:spcPts val="0"/>
              </a:spcBef>
              <a:spcAft>
                <a:spcPts val="0"/>
              </a:spcAft>
              <a:buClr>
                <a:srgbClr val="C00000"/>
              </a:buClr>
              <a:buSzPts val="3200"/>
              <a:buFont typeface="Arial"/>
              <a:buChar char="»"/>
            </a:pPr>
            <a:r>
              <a:rPr lang="en-US" sz="3200"/>
              <a:t>Tipo de información obtenida</a:t>
            </a:r>
            <a:endParaRPr/>
          </a:p>
          <a:p>
            <a:pPr marL="260604" lvl="1" indent="-257175" algn="l" rtl="0">
              <a:lnSpc>
                <a:spcPct val="85000"/>
              </a:lnSpc>
              <a:spcBef>
                <a:spcPts val="450"/>
              </a:spcBef>
              <a:spcAft>
                <a:spcPts val="0"/>
              </a:spcAft>
              <a:buClr>
                <a:srgbClr val="262626"/>
              </a:buClr>
              <a:buSzPts val="2800"/>
              <a:buChar char=" "/>
            </a:pPr>
            <a:r>
              <a:rPr lang="en-US" sz="2800"/>
              <a:t>Actitud</a:t>
            </a:r>
            <a:endParaRPr/>
          </a:p>
          <a:p>
            <a:pPr marL="411480" lvl="2" indent="-411480" algn="l" rtl="0">
              <a:lnSpc>
                <a:spcPct val="85000"/>
              </a:lnSpc>
              <a:spcBef>
                <a:spcPts val="450"/>
              </a:spcBef>
              <a:spcAft>
                <a:spcPts val="0"/>
              </a:spcAft>
              <a:buClr>
                <a:srgbClr val="262626"/>
              </a:buClr>
              <a:buSzPts val="2400"/>
              <a:buChar char=" "/>
            </a:pPr>
            <a:r>
              <a:rPr lang="en-US" sz="2400"/>
              <a:t>Lo que las personas dicen que quieren	</a:t>
            </a:r>
            <a:endParaRPr/>
          </a:p>
          <a:p>
            <a:pPr marL="260604" lvl="1" indent="-257175" algn="l" rtl="0">
              <a:lnSpc>
                <a:spcPct val="85000"/>
              </a:lnSpc>
              <a:spcBef>
                <a:spcPts val="450"/>
              </a:spcBef>
              <a:spcAft>
                <a:spcPts val="0"/>
              </a:spcAft>
              <a:buClr>
                <a:srgbClr val="262626"/>
              </a:buClr>
              <a:buSzPts val="2800"/>
              <a:buChar char=" "/>
            </a:pPr>
            <a:r>
              <a:rPr lang="en-US" sz="2800"/>
              <a:t>Creencias</a:t>
            </a:r>
            <a:endParaRPr/>
          </a:p>
          <a:p>
            <a:pPr marL="411480" lvl="2" indent="-411480" algn="l" rtl="0">
              <a:lnSpc>
                <a:spcPct val="85000"/>
              </a:lnSpc>
              <a:spcBef>
                <a:spcPts val="450"/>
              </a:spcBef>
              <a:spcAft>
                <a:spcPts val="0"/>
              </a:spcAft>
              <a:buClr>
                <a:srgbClr val="262626"/>
              </a:buClr>
              <a:buSzPts val="2400"/>
              <a:buChar char=" "/>
            </a:pPr>
            <a:r>
              <a:rPr lang="en-US" sz="2400"/>
              <a:t>Lo que las personas creen que es verdad</a:t>
            </a:r>
            <a:endParaRPr/>
          </a:p>
          <a:p>
            <a:pPr marL="260604" lvl="1" indent="-257175" algn="l" rtl="0">
              <a:lnSpc>
                <a:spcPct val="85000"/>
              </a:lnSpc>
              <a:spcBef>
                <a:spcPts val="450"/>
              </a:spcBef>
              <a:spcAft>
                <a:spcPts val="0"/>
              </a:spcAft>
              <a:buClr>
                <a:srgbClr val="262626"/>
              </a:buClr>
              <a:buSzPts val="2800"/>
              <a:buChar char=" "/>
            </a:pPr>
            <a:r>
              <a:rPr lang="en-US" sz="2800"/>
              <a:t>Comportamiento</a:t>
            </a:r>
            <a:endParaRPr/>
          </a:p>
          <a:p>
            <a:pPr marL="411480" lvl="2" indent="-411480" algn="l" rtl="0">
              <a:lnSpc>
                <a:spcPct val="85000"/>
              </a:lnSpc>
              <a:spcBef>
                <a:spcPts val="450"/>
              </a:spcBef>
              <a:spcAft>
                <a:spcPts val="0"/>
              </a:spcAft>
              <a:buClr>
                <a:srgbClr val="262626"/>
              </a:buClr>
              <a:buSzPts val="2400"/>
              <a:buChar char=" "/>
            </a:pPr>
            <a:r>
              <a:rPr lang="en-US" sz="2400"/>
              <a:t>Lo que realmente hacen</a:t>
            </a:r>
            <a:endParaRPr/>
          </a:p>
          <a:p>
            <a:pPr marL="260604" lvl="1" indent="-257175" algn="l" rtl="0">
              <a:lnSpc>
                <a:spcPct val="85000"/>
              </a:lnSpc>
              <a:spcBef>
                <a:spcPts val="450"/>
              </a:spcBef>
              <a:spcAft>
                <a:spcPts val="0"/>
              </a:spcAft>
              <a:buClr>
                <a:srgbClr val="262626"/>
              </a:buClr>
              <a:buSzPts val="2800"/>
              <a:buChar char=" "/>
            </a:pPr>
            <a:r>
              <a:rPr lang="en-US" sz="2800"/>
              <a:t>Características</a:t>
            </a:r>
            <a:endParaRPr/>
          </a:p>
          <a:p>
            <a:pPr marL="411480" lvl="2" indent="-411480" algn="l" rtl="0">
              <a:lnSpc>
                <a:spcPct val="85000"/>
              </a:lnSpc>
              <a:spcBef>
                <a:spcPts val="450"/>
              </a:spcBef>
              <a:spcAft>
                <a:spcPts val="0"/>
              </a:spcAft>
              <a:buClr>
                <a:srgbClr val="262626"/>
              </a:buClr>
              <a:buSzPts val="2400"/>
              <a:buChar char=" "/>
            </a:pPr>
            <a:r>
              <a:rPr lang="en-US" sz="2400"/>
              <a:t>De las personas o cosas</a:t>
            </a:r>
            <a:endParaRPr/>
          </a:p>
        </p:txBody>
      </p:sp>
      <p:sp>
        <p:nvSpPr>
          <p:cNvPr id="962" name="Google Shape;962;p2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963" name="Google Shape;963;p24"/>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25"/>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Cuestionarios</a:t>
            </a:r>
            <a:endParaRPr/>
          </a:p>
        </p:txBody>
      </p:sp>
      <p:sp>
        <p:nvSpPr>
          <p:cNvPr id="969" name="Google Shape;969;p25"/>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970" name="Google Shape;970;p25"/>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203200" algn="l" rtl="0">
              <a:lnSpc>
                <a:spcPct val="85000"/>
              </a:lnSpc>
              <a:spcBef>
                <a:spcPts val="0"/>
              </a:spcBef>
              <a:spcAft>
                <a:spcPts val="0"/>
              </a:spcAft>
              <a:buClr>
                <a:srgbClr val="C00000"/>
              </a:buClr>
              <a:buSzPts val="3200"/>
              <a:buFont typeface="Arial"/>
              <a:buChar char="»"/>
            </a:pPr>
            <a:r>
              <a:rPr lang="en-US" sz="3200"/>
              <a:t>Cuándo usar Cuestionarios</a:t>
            </a:r>
            <a:endParaRPr/>
          </a:p>
          <a:p>
            <a:pPr marL="260604" lvl="1" indent="-257175" algn="l" rtl="0">
              <a:lnSpc>
                <a:spcPct val="85000"/>
              </a:lnSpc>
              <a:spcBef>
                <a:spcPts val="450"/>
              </a:spcBef>
              <a:spcAft>
                <a:spcPts val="0"/>
              </a:spcAft>
              <a:buClr>
                <a:srgbClr val="262626"/>
              </a:buClr>
              <a:buSzPts val="2800"/>
              <a:buChar char=" "/>
            </a:pPr>
            <a:r>
              <a:rPr lang="en-US" sz="2800"/>
              <a:t>Las personas están dispersas geográficamente</a:t>
            </a:r>
            <a:endParaRPr/>
          </a:p>
          <a:p>
            <a:pPr marL="411480" lvl="2" indent="-411480" algn="l" rtl="0">
              <a:lnSpc>
                <a:spcPct val="85000"/>
              </a:lnSpc>
              <a:spcBef>
                <a:spcPts val="450"/>
              </a:spcBef>
              <a:spcAft>
                <a:spcPts val="0"/>
              </a:spcAft>
              <a:buClr>
                <a:srgbClr val="262626"/>
              </a:buClr>
              <a:buSzPts val="2400"/>
              <a:buChar char=" "/>
            </a:pPr>
            <a:r>
              <a:rPr lang="en-US" sz="2400"/>
              <a:t>Diferentes oficinas o ciudades</a:t>
            </a:r>
            <a:endParaRPr/>
          </a:p>
          <a:p>
            <a:pPr marL="260604" lvl="1" indent="-257175" algn="l" rtl="0">
              <a:lnSpc>
                <a:spcPct val="85000"/>
              </a:lnSpc>
              <a:spcBef>
                <a:spcPts val="450"/>
              </a:spcBef>
              <a:spcAft>
                <a:spcPts val="0"/>
              </a:spcAft>
              <a:buClr>
                <a:srgbClr val="262626"/>
              </a:buClr>
              <a:buSzPts val="2800"/>
              <a:buChar char=" "/>
            </a:pPr>
            <a:r>
              <a:rPr lang="en-US" sz="2800"/>
              <a:t>Muchas  personas involucradas </a:t>
            </a:r>
            <a:endParaRPr/>
          </a:p>
          <a:p>
            <a:pPr marL="411480" lvl="2" indent="-411480" algn="l" rtl="0">
              <a:lnSpc>
                <a:spcPct val="85000"/>
              </a:lnSpc>
              <a:spcBef>
                <a:spcPts val="450"/>
              </a:spcBef>
              <a:spcAft>
                <a:spcPts val="0"/>
              </a:spcAft>
              <a:buClr>
                <a:srgbClr val="262626"/>
              </a:buClr>
              <a:buSzPts val="2400"/>
              <a:buChar char=" "/>
            </a:pPr>
            <a:r>
              <a:rPr lang="en-US" sz="2400"/>
              <a:t>Clientes o usuarios</a:t>
            </a:r>
            <a:endParaRPr/>
          </a:p>
          <a:p>
            <a:pPr marL="260604" lvl="1" indent="-257175" algn="l" rtl="0">
              <a:lnSpc>
                <a:spcPct val="85000"/>
              </a:lnSpc>
              <a:spcBef>
                <a:spcPts val="450"/>
              </a:spcBef>
              <a:spcAft>
                <a:spcPts val="0"/>
              </a:spcAft>
              <a:buClr>
                <a:srgbClr val="262626"/>
              </a:buClr>
              <a:buSzPts val="2800"/>
              <a:buChar char=" "/>
            </a:pPr>
            <a:r>
              <a:rPr lang="en-US" sz="2800"/>
              <a:t>Queremos obtener opiniones generales </a:t>
            </a:r>
            <a:endParaRPr/>
          </a:p>
          <a:p>
            <a:pPr marL="260604" lvl="1" indent="-257175" algn="l" rtl="0">
              <a:lnSpc>
                <a:spcPct val="85000"/>
              </a:lnSpc>
              <a:spcBef>
                <a:spcPts val="450"/>
              </a:spcBef>
              <a:spcAft>
                <a:spcPts val="0"/>
              </a:spcAft>
              <a:buClr>
                <a:srgbClr val="262626"/>
              </a:buClr>
              <a:buSzPts val="2800"/>
              <a:buChar char=" "/>
            </a:pPr>
            <a:r>
              <a:rPr lang="en-US" sz="2800"/>
              <a:t>Queremos identificar problemas generales</a:t>
            </a:r>
            <a:endParaRPr sz="1600"/>
          </a:p>
          <a:p>
            <a:pPr marL="68580" lvl="0" indent="0" algn="l" rtl="0">
              <a:lnSpc>
                <a:spcPct val="85000"/>
              </a:lnSpc>
              <a:spcBef>
                <a:spcPts val="975"/>
              </a:spcBef>
              <a:spcAft>
                <a:spcPts val="0"/>
              </a:spcAft>
              <a:buClr>
                <a:srgbClr val="C00000"/>
              </a:buClr>
              <a:buSzPts val="1600"/>
              <a:buFont typeface="Arial"/>
              <a:buNone/>
            </a:pPr>
            <a:endParaRPr sz="1600"/>
          </a:p>
        </p:txBody>
      </p:sp>
      <p:sp>
        <p:nvSpPr>
          <p:cNvPr id="971" name="Google Shape;971;p2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972" name="Google Shape;972;p25"/>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pic>
        <p:nvPicPr>
          <p:cNvPr id="977" name="Google Shape;977;p26" descr="http://www.latitudperiodico.com.ar/imagenes/dibujito_entrevistas.jpg"/>
          <p:cNvPicPr preferRelativeResize="0"/>
          <p:nvPr/>
        </p:nvPicPr>
        <p:blipFill rotWithShape="1">
          <a:blip r:embed="rId3">
            <a:alphaModFix/>
          </a:blip>
          <a:srcRect/>
          <a:stretch/>
        </p:blipFill>
        <p:spPr>
          <a:xfrm>
            <a:off x="5015880" y="4077072"/>
            <a:ext cx="3203848" cy="2627136"/>
          </a:xfrm>
          <a:prstGeom prst="rect">
            <a:avLst/>
          </a:prstGeom>
          <a:noFill/>
          <a:ln>
            <a:noFill/>
          </a:ln>
          <a:effectLst>
            <a:outerShdw blurRad="292100" dist="139700" dir="2700000" algn="tl" rotWithShape="0">
              <a:srgbClr val="333333">
                <a:alpha val="64705"/>
              </a:srgbClr>
            </a:outerShdw>
          </a:effectLst>
        </p:spPr>
      </p:pic>
      <p:sp>
        <p:nvSpPr>
          <p:cNvPr id="978" name="Google Shape;978;p26"/>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979" name="Google Shape;979;p26"/>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980" name="Google Shape;980;p26"/>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n-US" sz="2800"/>
              <a:t>Técnica de exploración mediante la cual el analista de sistemas recolecta información de las personas a través de la interacción cara a cara.</a:t>
            </a:r>
            <a:endParaRPr/>
          </a:p>
          <a:p>
            <a:pPr marL="68580" lvl="0" indent="-177800" algn="l" rtl="0">
              <a:lnSpc>
                <a:spcPct val="85000"/>
              </a:lnSpc>
              <a:spcBef>
                <a:spcPts val="975"/>
              </a:spcBef>
              <a:spcAft>
                <a:spcPts val="0"/>
              </a:spcAft>
              <a:buClr>
                <a:srgbClr val="C00000"/>
              </a:buClr>
              <a:buSzPts val="2800"/>
              <a:buFont typeface="Arial"/>
              <a:buChar char="»"/>
            </a:pPr>
            <a:r>
              <a:rPr lang="en-US" sz="2800"/>
              <a:t>Es una conversación con un propósito específico, que se basa en un formato de preguntas y respuestas en general.</a:t>
            </a:r>
            <a:endParaRPr/>
          </a:p>
          <a:p>
            <a:pPr marL="68580" lvl="0" indent="-177800" algn="l" rtl="0">
              <a:lnSpc>
                <a:spcPct val="85000"/>
              </a:lnSpc>
              <a:spcBef>
                <a:spcPts val="975"/>
              </a:spcBef>
              <a:spcAft>
                <a:spcPts val="0"/>
              </a:spcAft>
              <a:buClr>
                <a:srgbClr val="C00000"/>
              </a:buClr>
              <a:buSzPts val="2800"/>
              <a:buFont typeface="Arial"/>
              <a:buChar char="»"/>
            </a:pPr>
            <a:r>
              <a:rPr lang="en-US" sz="2800"/>
              <a:t>Conocer opiniones y sentimientos del entrevistado.</a:t>
            </a:r>
            <a:endParaRPr sz="2800"/>
          </a:p>
        </p:txBody>
      </p:sp>
      <p:sp>
        <p:nvSpPr>
          <p:cNvPr id="981" name="Google Shape;981;p2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982" name="Google Shape;982;p26"/>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27"/>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988" name="Google Shape;988;p27"/>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989" name="Google Shape;989;p27"/>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27000" algn="l" rtl="0">
              <a:lnSpc>
                <a:spcPct val="85000"/>
              </a:lnSpc>
              <a:spcBef>
                <a:spcPts val="0"/>
              </a:spcBef>
              <a:spcAft>
                <a:spcPts val="0"/>
              </a:spcAft>
              <a:buClr>
                <a:srgbClr val="C00000"/>
              </a:buClr>
              <a:buSzPts val="2000"/>
              <a:buFont typeface="Arial"/>
              <a:buChar char="»"/>
            </a:pPr>
            <a:r>
              <a:rPr lang="en-US" sz="2000"/>
              <a:t>Tipo de información obtenida</a:t>
            </a:r>
            <a:endParaRPr/>
          </a:p>
        </p:txBody>
      </p:sp>
      <p:sp>
        <p:nvSpPr>
          <p:cNvPr id="990" name="Google Shape;990;p2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graphicFrame>
        <p:nvGraphicFramePr>
          <p:cNvPr id="991" name="Google Shape;991;p27"/>
          <p:cNvGraphicFramePr/>
          <p:nvPr/>
        </p:nvGraphicFramePr>
        <p:xfrm>
          <a:off x="5638800" y="3409951"/>
          <a:ext cx="4267200" cy="2733675"/>
        </p:xfrm>
        <a:graphic>
          <a:graphicData uri="http://schemas.openxmlformats.org/presentationml/2006/ole">
            <mc:AlternateContent xmlns:mc="http://schemas.openxmlformats.org/markup-compatibility/2006">
              <mc:Choice xmlns:v="urn:schemas-microsoft-com:vml" Requires="v">
                <p:oleObj spid="_x0000_s1030" r:id="rId4" imgW="4267200" imgH="2733675" progId="">
                  <p:embed/>
                </p:oleObj>
              </mc:Choice>
              <mc:Fallback>
                <p:oleObj r:id="rId4" imgW="4267200" imgH="2733675" progId="">
                  <p:embed/>
                  <p:pic>
                    <p:nvPicPr>
                      <p:cNvPr id="991" name="Google Shape;991;p27"/>
                      <p:cNvPicPr preferRelativeResize="0"/>
                      <p:nvPr/>
                    </p:nvPicPr>
                    <p:blipFill rotWithShape="1">
                      <a:blip r:embed="rId5">
                        <a:alphaModFix/>
                      </a:blip>
                      <a:srcRect/>
                      <a:stretch/>
                    </p:blipFill>
                    <p:spPr>
                      <a:xfrm>
                        <a:off x="5638800" y="3409951"/>
                        <a:ext cx="4267200" cy="2733675"/>
                      </a:xfrm>
                      <a:prstGeom prst="rect">
                        <a:avLst/>
                      </a:prstGeom>
                      <a:noFill/>
                      <a:ln>
                        <a:noFill/>
                      </a:ln>
                    </p:spPr>
                  </p:pic>
                </p:oleObj>
              </mc:Fallback>
            </mc:AlternateContent>
          </a:graphicData>
        </a:graphic>
      </p:graphicFrame>
      <p:sp>
        <p:nvSpPr>
          <p:cNvPr id="992" name="Google Shape;992;p27"/>
          <p:cNvSpPr/>
          <p:nvPr/>
        </p:nvSpPr>
        <p:spPr>
          <a:xfrm>
            <a:off x="5867400" y="3810000"/>
            <a:ext cx="979308" cy="305212"/>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OPINIONES</a:t>
            </a:r>
            <a:endParaRPr/>
          </a:p>
        </p:txBody>
      </p:sp>
      <p:sp>
        <p:nvSpPr>
          <p:cNvPr id="993" name="Google Shape;993;p27"/>
          <p:cNvSpPr/>
          <p:nvPr/>
        </p:nvSpPr>
        <p:spPr>
          <a:xfrm>
            <a:off x="7440614" y="5018088"/>
            <a:ext cx="1627187" cy="305212"/>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SENTIMIENTOS</a:t>
            </a:r>
            <a:endParaRPr/>
          </a:p>
        </p:txBody>
      </p:sp>
      <p:sp>
        <p:nvSpPr>
          <p:cNvPr id="994" name="Google Shape;994;p27"/>
          <p:cNvSpPr/>
          <p:nvPr/>
        </p:nvSpPr>
        <p:spPr>
          <a:xfrm>
            <a:off x="7440613" y="3821113"/>
            <a:ext cx="953660" cy="305212"/>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OBJETIVOS</a:t>
            </a:r>
            <a:endParaRPr/>
          </a:p>
        </p:txBody>
      </p:sp>
      <p:sp>
        <p:nvSpPr>
          <p:cNvPr id="995" name="Google Shape;995;p27"/>
          <p:cNvSpPr/>
          <p:nvPr/>
        </p:nvSpPr>
        <p:spPr>
          <a:xfrm>
            <a:off x="5715001" y="4811714"/>
            <a:ext cx="1611313" cy="52065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PROCEDIM. INFORMALES</a:t>
            </a:r>
            <a:endParaRPr/>
          </a:p>
        </p:txBody>
      </p:sp>
      <p:sp>
        <p:nvSpPr>
          <p:cNvPr id="996" name="Google Shape;996;p27"/>
          <p:cNvSpPr/>
          <p:nvPr/>
        </p:nvSpPr>
        <p:spPr>
          <a:xfrm>
            <a:off x="2999656" y="2492896"/>
            <a:ext cx="2376264" cy="2952328"/>
          </a:xfrm>
          <a:prstGeom prst="curvedRightArrow">
            <a:avLst>
              <a:gd name="adj1" fmla="val 24776"/>
              <a:gd name="adj2" fmla="val 65185"/>
              <a:gd name="adj3"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27"/>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28"/>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003" name="Google Shape;1003;p28"/>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1004" name="Google Shape;1004;p28"/>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90500" algn="l" rtl="0">
              <a:lnSpc>
                <a:spcPct val="75000"/>
              </a:lnSpc>
              <a:spcBef>
                <a:spcPts val="0"/>
              </a:spcBef>
              <a:spcAft>
                <a:spcPts val="0"/>
              </a:spcAft>
              <a:buClr>
                <a:srgbClr val="C00000"/>
              </a:buClr>
              <a:buSzPts val="3000"/>
              <a:buFont typeface="Arial"/>
              <a:buChar char="»"/>
            </a:pPr>
            <a:r>
              <a:rPr lang="en-US" sz="3000"/>
              <a:t>Ventajas</a:t>
            </a:r>
            <a:endParaRPr/>
          </a:p>
          <a:p>
            <a:pPr marL="260604" lvl="1" indent="-257175" algn="l" rtl="0">
              <a:lnSpc>
                <a:spcPct val="75000"/>
              </a:lnSpc>
              <a:spcBef>
                <a:spcPts val="450"/>
              </a:spcBef>
              <a:spcAft>
                <a:spcPts val="0"/>
              </a:spcAft>
              <a:buClr>
                <a:srgbClr val="262626"/>
              </a:buClr>
              <a:buSzPts val="2600"/>
              <a:buChar char=" "/>
            </a:pPr>
            <a:r>
              <a:rPr lang="en-US" sz="2600"/>
              <a:t>El entrevistado se siente incluido en el proyecto</a:t>
            </a:r>
            <a:endParaRPr/>
          </a:p>
          <a:p>
            <a:pPr marL="260604" lvl="1" indent="-257175" algn="l" rtl="0">
              <a:lnSpc>
                <a:spcPct val="75000"/>
              </a:lnSpc>
              <a:spcBef>
                <a:spcPts val="450"/>
              </a:spcBef>
              <a:spcAft>
                <a:spcPts val="0"/>
              </a:spcAft>
              <a:buClr>
                <a:srgbClr val="262626"/>
              </a:buClr>
              <a:buSzPts val="2600"/>
              <a:buChar char=" "/>
            </a:pPr>
            <a:r>
              <a:rPr lang="en-US" sz="2600"/>
              <a:t>Es posible obtener una retroalimentación del encuestado</a:t>
            </a:r>
            <a:endParaRPr/>
          </a:p>
          <a:p>
            <a:pPr marL="260604" lvl="1" indent="-257175" algn="l" rtl="0">
              <a:lnSpc>
                <a:spcPct val="75000"/>
              </a:lnSpc>
              <a:spcBef>
                <a:spcPts val="450"/>
              </a:spcBef>
              <a:spcAft>
                <a:spcPts val="0"/>
              </a:spcAft>
              <a:buClr>
                <a:srgbClr val="262626"/>
              </a:buClr>
              <a:buSzPts val="2600"/>
              <a:buChar char=" "/>
            </a:pPr>
            <a:r>
              <a:rPr lang="en-US" sz="2600"/>
              <a:t>Es posible adaptar las preguntas de acuerdo al entrevistado</a:t>
            </a:r>
            <a:endParaRPr/>
          </a:p>
          <a:p>
            <a:pPr marL="260604" lvl="1" indent="-257175" algn="l" rtl="0">
              <a:lnSpc>
                <a:spcPct val="75000"/>
              </a:lnSpc>
              <a:spcBef>
                <a:spcPts val="450"/>
              </a:spcBef>
              <a:spcAft>
                <a:spcPts val="0"/>
              </a:spcAft>
              <a:buClr>
                <a:srgbClr val="262626"/>
              </a:buClr>
              <a:buSzPts val="2600"/>
              <a:buChar char=" "/>
            </a:pPr>
            <a:r>
              <a:rPr lang="en-US" sz="2600"/>
              <a:t>Información no verbal observando las acciones y expresiones del entrevistado</a:t>
            </a:r>
            <a:endParaRPr/>
          </a:p>
          <a:p>
            <a:pPr marL="68580" lvl="0" indent="-190500" algn="l" rtl="0">
              <a:lnSpc>
                <a:spcPct val="75000"/>
              </a:lnSpc>
              <a:spcBef>
                <a:spcPts val="975"/>
              </a:spcBef>
              <a:spcAft>
                <a:spcPts val="0"/>
              </a:spcAft>
              <a:buClr>
                <a:srgbClr val="C00000"/>
              </a:buClr>
              <a:buSzPts val="3000"/>
              <a:buFont typeface="Arial"/>
              <a:buChar char="»"/>
            </a:pPr>
            <a:r>
              <a:rPr lang="en-US" sz="3000"/>
              <a:t>Desventaja</a:t>
            </a:r>
            <a:endParaRPr/>
          </a:p>
          <a:p>
            <a:pPr marL="260604" lvl="1" indent="-257175" algn="l" rtl="0">
              <a:lnSpc>
                <a:spcPct val="75000"/>
              </a:lnSpc>
              <a:spcBef>
                <a:spcPts val="450"/>
              </a:spcBef>
              <a:spcAft>
                <a:spcPts val="0"/>
              </a:spcAft>
              <a:buClr>
                <a:srgbClr val="262626"/>
              </a:buClr>
              <a:buSzPts val="2600"/>
              <a:buChar char=" "/>
            </a:pPr>
            <a:r>
              <a:rPr lang="en-US" sz="2600"/>
              <a:t>Costosas</a:t>
            </a:r>
            <a:endParaRPr/>
          </a:p>
          <a:p>
            <a:pPr marL="260604" lvl="1" indent="-257175" algn="l" rtl="0">
              <a:lnSpc>
                <a:spcPct val="75000"/>
              </a:lnSpc>
              <a:spcBef>
                <a:spcPts val="450"/>
              </a:spcBef>
              <a:spcAft>
                <a:spcPts val="0"/>
              </a:spcAft>
              <a:buClr>
                <a:srgbClr val="262626"/>
              </a:buClr>
              <a:buSzPts val="2600"/>
              <a:buChar char=" "/>
            </a:pPr>
            <a:r>
              <a:rPr lang="en-US" sz="2600"/>
              <a:t>Tiempo y recursos humanos</a:t>
            </a:r>
            <a:endParaRPr/>
          </a:p>
          <a:p>
            <a:pPr marL="260604" lvl="1" indent="-257175" algn="l" rtl="0">
              <a:lnSpc>
                <a:spcPct val="75000"/>
              </a:lnSpc>
              <a:spcBef>
                <a:spcPts val="450"/>
              </a:spcBef>
              <a:spcAft>
                <a:spcPts val="0"/>
              </a:spcAft>
              <a:buClr>
                <a:srgbClr val="262626"/>
              </a:buClr>
              <a:buSzPts val="2600"/>
              <a:buChar char=" "/>
            </a:pPr>
            <a:r>
              <a:rPr lang="en-US" sz="2600"/>
              <a:t>Las entrevistas dependen en gran parte de las habilidades del entrevistador</a:t>
            </a:r>
            <a:endParaRPr/>
          </a:p>
          <a:p>
            <a:pPr marL="260604" lvl="1" indent="-257175" algn="l" rtl="0">
              <a:lnSpc>
                <a:spcPct val="75000"/>
              </a:lnSpc>
              <a:spcBef>
                <a:spcPts val="450"/>
              </a:spcBef>
              <a:spcAft>
                <a:spcPts val="0"/>
              </a:spcAft>
              <a:buClr>
                <a:srgbClr val="262626"/>
              </a:buClr>
              <a:buSzPts val="2600"/>
              <a:buChar char=" "/>
            </a:pPr>
            <a:r>
              <a:rPr lang="en-US" sz="2600"/>
              <a:t>No aplicable a distancia</a:t>
            </a:r>
            <a:endParaRPr/>
          </a:p>
        </p:txBody>
      </p:sp>
      <p:sp>
        <p:nvSpPr>
          <p:cNvPr id="1005" name="Google Shape;1005;p2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006" name="Google Shape;1006;p28"/>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29"/>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012" name="Google Shape;1012;p29"/>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1013" name="Google Shape;1013;p29"/>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203200" algn="l" rtl="0">
              <a:lnSpc>
                <a:spcPct val="85000"/>
              </a:lnSpc>
              <a:spcBef>
                <a:spcPts val="0"/>
              </a:spcBef>
              <a:spcAft>
                <a:spcPts val="0"/>
              </a:spcAft>
              <a:buClr>
                <a:srgbClr val="C00000"/>
              </a:buClr>
              <a:buSzPts val="3200"/>
              <a:buFont typeface="Arial"/>
              <a:buChar char="»"/>
            </a:pPr>
            <a:r>
              <a:rPr lang="en-US" sz="3200"/>
              <a:t>Tipos de entrevistas</a:t>
            </a:r>
            <a:endParaRPr/>
          </a:p>
          <a:p>
            <a:pPr marL="260604" lvl="1" indent="-257175" algn="l" rtl="0">
              <a:lnSpc>
                <a:spcPct val="85000"/>
              </a:lnSpc>
              <a:spcBef>
                <a:spcPts val="450"/>
              </a:spcBef>
              <a:spcAft>
                <a:spcPts val="0"/>
              </a:spcAft>
              <a:buClr>
                <a:srgbClr val="262626"/>
              </a:buClr>
              <a:buSzPts val="2800"/>
              <a:buChar char=" "/>
            </a:pPr>
            <a:r>
              <a:rPr lang="en-US" sz="2800"/>
              <a:t>Estructuradas (Cerradas)</a:t>
            </a:r>
            <a:endParaRPr/>
          </a:p>
          <a:p>
            <a:pPr marL="411480" lvl="2" indent="-411480" algn="l" rtl="0">
              <a:lnSpc>
                <a:spcPct val="85000"/>
              </a:lnSpc>
              <a:spcBef>
                <a:spcPts val="450"/>
              </a:spcBef>
              <a:spcAft>
                <a:spcPts val="0"/>
              </a:spcAft>
              <a:buClr>
                <a:srgbClr val="262626"/>
              </a:buClr>
              <a:buSzPts val="2400"/>
              <a:buChar char=" "/>
            </a:pPr>
            <a:r>
              <a:rPr lang="en-US" sz="2400"/>
              <a:t>El encuestador tiene un conjunto específico de preguntas para hacérselas al entrevistado</a:t>
            </a:r>
            <a:endParaRPr/>
          </a:p>
          <a:p>
            <a:pPr marL="411480" lvl="2" indent="-411480" algn="l" rtl="0">
              <a:lnSpc>
                <a:spcPct val="85000"/>
              </a:lnSpc>
              <a:spcBef>
                <a:spcPts val="450"/>
              </a:spcBef>
              <a:spcAft>
                <a:spcPts val="0"/>
              </a:spcAft>
              <a:buClr>
                <a:srgbClr val="262626"/>
              </a:buClr>
              <a:buSzPts val="2400"/>
              <a:buChar char=" "/>
            </a:pPr>
            <a:r>
              <a:rPr lang="en-US" sz="2400"/>
              <a:t>Se dirige al usuario sobre un requerimiento puntual</a:t>
            </a:r>
            <a:endParaRPr/>
          </a:p>
          <a:p>
            <a:pPr marL="411480" lvl="2" indent="-411480" algn="l" rtl="0">
              <a:lnSpc>
                <a:spcPct val="85000"/>
              </a:lnSpc>
              <a:spcBef>
                <a:spcPts val="450"/>
              </a:spcBef>
              <a:spcAft>
                <a:spcPts val="0"/>
              </a:spcAft>
              <a:buClr>
                <a:srgbClr val="262626"/>
              </a:buClr>
              <a:buSzPts val="2400"/>
              <a:buChar char=" "/>
            </a:pPr>
            <a:r>
              <a:rPr lang="en-US" sz="2400"/>
              <a:t>No permite adquirir un amplio conocimiento del dominio</a:t>
            </a:r>
            <a:endParaRPr/>
          </a:p>
          <a:p>
            <a:pPr marL="260604" lvl="1" indent="-257175" algn="l" rtl="0">
              <a:lnSpc>
                <a:spcPct val="85000"/>
              </a:lnSpc>
              <a:spcBef>
                <a:spcPts val="450"/>
              </a:spcBef>
              <a:spcAft>
                <a:spcPts val="0"/>
              </a:spcAft>
              <a:buClr>
                <a:srgbClr val="262626"/>
              </a:buClr>
              <a:buSzPts val="2800"/>
              <a:buChar char=" "/>
            </a:pPr>
            <a:r>
              <a:rPr lang="en-US" sz="2800"/>
              <a:t>No estructuradas (Abiertas)</a:t>
            </a:r>
            <a:endParaRPr/>
          </a:p>
          <a:p>
            <a:pPr marL="411480" lvl="2" indent="-411480" algn="l" rtl="0">
              <a:lnSpc>
                <a:spcPct val="85000"/>
              </a:lnSpc>
              <a:spcBef>
                <a:spcPts val="450"/>
              </a:spcBef>
              <a:spcAft>
                <a:spcPts val="0"/>
              </a:spcAft>
              <a:buClr>
                <a:srgbClr val="262626"/>
              </a:buClr>
              <a:buSzPts val="2400"/>
              <a:buChar char=" "/>
            </a:pPr>
            <a:r>
              <a:rPr lang="en-US" sz="2400"/>
              <a:t>El encuestador lleva a un tema en general</a:t>
            </a:r>
            <a:endParaRPr/>
          </a:p>
          <a:p>
            <a:pPr marL="411480" lvl="2" indent="-411480" algn="l" rtl="0">
              <a:lnSpc>
                <a:spcPct val="85000"/>
              </a:lnSpc>
              <a:spcBef>
                <a:spcPts val="450"/>
              </a:spcBef>
              <a:spcAft>
                <a:spcPts val="0"/>
              </a:spcAft>
              <a:buClr>
                <a:srgbClr val="262626"/>
              </a:buClr>
              <a:buSzPts val="2400"/>
              <a:buChar char=" "/>
            </a:pPr>
            <a:r>
              <a:rPr lang="en-US" sz="2400"/>
              <a:t>Sin preparación de preguntas específicas </a:t>
            </a:r>
            <a:endParaRPr/>
          </a:p>
          <a:p>
            <a:pPr marL="411480" lvl="2" indent="-411480" algn="l" rtl="0">
              <a:lnSpc>
                <a:spcPct val="85000"/>
              </a:lnSpc>
              <a:spcBef>
                <a:spcPts val="450"/>
              </a:spcBef>
              <a:spcAft>
                <a:spcPts val="0"/>
              </a:spcAft>
              <a:buClr>
                <a:srgbClr val="262626"/>
              </a:buClr>
              <a:buSzPts val="2400"/>
              <a:buChar char=" "/>
            </a:pPr>
            <a:r>
              <a:rPr lang="en-US" sz="2400"/>
              <a:t>Iniciar con preguntas que no dependen del contexto, para conocer el problema, la gente involucrada, etc.</a:t>
            </a:r>
            <a:endParaRPr/>
          </a:p>
        </p:txBody>
      </p:sp>
      <p:sp>
        <p:nvSpPr>
          <p:cNvPr id="1014" name="Google Shape;1014;p2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015" name="Google Shape;1015;p29"/>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
          <p:cNvSpPr txBox="1">
            <a:spLocks noGrp="1"/>
          </p:cNvSpPr>
          <p:nvPr>
            <p:ph type="title"/>
          </p:nvPr>
        </p:nvSpPr>
        <p:spPr>
          <a:xfrm>
            <a:off x="551384" y="2051017"/>
            <a:ext cx="10780776"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5400"/>
              <a:buFont typeface="Calibri"/>
              <a:buNone/>
            </a:pPr>
            <a:r>
              <a:rPr lang="en-US"/>
              <a:t>Elicitación de Requerimientos</a:t>
            </a:r>
            <a:endParaRPr/>
          </a:p>
        </p:txBody>
      </p:sp>
      <p:sp>
        <p:nvSpPr>
          <p:cNvPr id="737" name="Google Shape;737;p3"/>
          <p:cNvSpPr txBox="1">
            <a:spLocks noGrp="1"/>
          </p:cNvSpPr>
          <p:nvPr>
            <p:ph type="body" idx="1"/>
          </p:nvPr>
        </p:nvSpPr>
        <p:spPr>
          <a:xfrm>
            <a:off x="551384" y="4359587"/>
            <a:ext cx="9229344"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endParaRPr/>
          </a:p>
        </p:txBody>
      </p:sp>
      <p:sp>
        <p:nvSpPr>
          <p:cNvPr id="738" name="Google Shape;738;p3"/>
          <p:cNvSpPr txBox="1">
            <a:spLocks noGrp="1"/>
          </p:cNvSpPr>
          <p:nvPr>
            <p:ph type="ftr" idx="11"/>
          </p:nvPr>
        </p:nvSpPr>
        <p:spPr>
          <a:xfrm>
            <a:off x="685800" y="6481100"/>
            <a:ext cx="2817912" cy="3769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739" name="Google Shape;739;p3"/>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30"/>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021" name="Google Shape;1021;p30"/>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1022" name="Google Shape;1022;p3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023" name="Google Shape;1023;p30"/>
          <p:cNvSpPr/>
          <p:nvPr/>
        </p:nvSpPr>
        <p:spPr>
          <a:xfrm>
            <a:off x="4493593" y="2731078"/>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024" name="Google Shape;1024;p30"/>
          <p:cNvCxnSpPr/>
          <p:nvPr/>
        </p:nvCxnSpPr>
        <p:spPr>
          <a:xfrm rot="10800000">
            <a:off x="3363554" y="2496046"/>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1025" name="Google Shape;1025;p30"/>
          <p:cNvCxnSpPr/>
          <p:nvPr/>
        </p:nvCxnSpPr>
        <p:spPr>
          <a:xfrm rot="10800000">
            <a:off x="3310657" y="2905373"/>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1026" name="Google Shape;1026;p30"/>
          <p:cNvCxnSpPr/>
          <p:nvPr/>
        </p:nvCxnSpPr>
        <p:spPr>
          <a:xfrm rot="10800000">
            <a:off x="3310657" y="3286373"/>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1027" name="Google Shape;1027;p30"/>
          <p:cNvCxnSpPr/>
          <p:nvPr/>
        </p:nvCxnSpPr>
        <p:spPr>
          <a:xfrm rot="10800000">
            <a:off x="3310657" y="3667373"/>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1028" name="Google Shape;1028;p30"/>
          <p:cNvCxnSpPr/>
          <p:nvPr/>
        </p:nvCxnSpPr>
        <p:spPr>
          <a:xfrm rot="10800000">
            <a:off x="3310657" y="4048373"/>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1029" name="Google Shape;1029;p30"/>
          <p:cNvCxnSpPr/>
          <p:nvPr/>
        </p:nvCxnSpPr>
        <p:spPr>
          <a:xfrm rot="10800000">
            <a:off x="3310657" y="4429373"/>
            <a:ext cx="1176338" cy="0"/>
          </a:xfrm>
          <a:prstGeom prst="straightConnector1">
            <a:avLst/>
          </a:prstGeom>
          <a:noFill/>
          <a:ln w="12700" cap="flat" cmpd="sng">
            <a:solidFill>
              <a:schemeClr val="dk1"/>
            </a:solidFill>
            <a:prstDash val="solid"/>
            <a:round/>
            <a:headEnd type="none" w="med" len="med"/>
            <a:tailEnd type="triangle" w="med" len="med"/>
          </a:ln>
        </p:spPr>
      </p:cxnSp>
      <p:sp>
        <p:nvSpPr>
          <p:cNvPr id="1030" name="Google Shape;1030;p30"/>
          <p:cNvSpPr/>
          <p:nvPr/>
        </p:nvSpPr>
        <p:spPr>
          <a:xfrm>
            <a:off x="2625612" y="1974248"/>
            <a:ext cx="846195"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Abierta</a:t>
            </a:r>
            <a:endParaRPr/>
          </a:p>
        </p:txBody>
      </p:sp>
      <p:sp>
        <p:nvSpPr>
          <p:cNvPr id="1031" name="Google Shape;1031;p30"/>
          <p:cNvSpPr/>
          <p:nvPr/>
        </p:nvSpPr>
        <p:spPr>
          <a:xfrm>
            <a:off x="2331418" y="2346400"/>
            <a:ext cx="705322"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Difícil</a:t>
            </a:r>
            <a:endParaRPr/>
          </a:p>
        </p:txBody>
      </p:sp>
      <p:sp>
        <p:nvSpPr>
          <p:cNvPr id="1032" name="Google Shape;1032;p30"/>
          <p:cNvSpPr/>
          <p:nvPr/>
        </p:nvSpPr>
        <p:spPr>
          <a:xfrm>
            <a:off x="8452818" y="2040013"/>
            <a:ext cx="929486"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Cerrada</a:t>
            </a:r>
            <a:endParaRPr/>
          </a:p>
        </p:txBody>
      </p:sp>
      <p:sp>
        <p:nvSpPr>
          <p:cNvPr id="1033" name="Google Shape;1033;p30"/>
          <p:cNvSpPr/>
          <p:nvPr/>
        </p:nvSpPr>
        <p:spPr>
          <a:xfrm>
            <a:off x="5191084" y="1879849"/>
            <a:ext cx="1982723"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Tipos de Entrevistas</a:t>
            </a:r>
            <a:endParaRPr/>
          </a:p>
        </p:txBody>
      </p:sp>
      <p:sp>
        <p:nvSpPr>
          <p:cNvPr id="1034" name="Google Shape;1034;p30"/>
          <p:cNvSpPr/>
          <p:nvPr/>
        </p:nvSpPr>
        <p:spPr>
          <a:xfrm>
            <a:off x="4480645" y="3146673"/>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5" name="Google Shape;1035;p30"/>
          <p:cNvSpPr/>
          <p:nvPr/>
        </p:nvSpPr>
        <p:spPr>
          <a:xfrm>
            <a:off x="4480645" y="3527673"/>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6" name="Google Shape;1036;p30"/>
          <p:cNvSpPr/>
          <p:nvPr/>
        </p:nvSpPr>
        <p:spPr>
          <a:xfrm>
            <a:off x="4480645" y="3908673"/>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7" name="Google Shape;1037;p30"/>
          <p:cNvSpPr/>
          <p:nvPr/>
        </p:nvSpPr>
        <p:spPr>
          <a:xfrm>
            <a:off x="4480645" y="4289673"/>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4B5064"/>
              </a:solidFill>
              <a:latin typeface="Calibri"/>
              <a:ea typeface="Calibri"/>
              <a:cs typeface="Calibri"/>
              <a:sym typeface="Calibri"/>
            </a:endParaRPr>
          </a:p>
        </p:txBody>
      </p:sp>
      <p:sp>
        <p:nvSpPr>
          <p:cNvPr id="1038" name="Google Shape;1038;p30"/>
          <p:cNvSpPr/>
          <p:nvPr/>
        </p:nvSpPr>
        <p:spPr>
          <a:xfrm>
            <a:off x="4480645" y="4670673"/>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9" name="Google Shape;1039;p30"/>
          <p:cNvSpPr/>
          <p:nvPr/>
        </p:nvSpPr>
        <p:spPr>
          <a:xfrm>
            <a:off x="4480645" y="5051673"/>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0" name="Google Shape;1040;p30"/>
          <p:cNvSpPr/>
          <p:nvPr/>
        </p:nvSpPr>
        <p:spPr>
          <a:xfrm>
            <a:off x="4480645" y="5432673"/>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1" name="Google Shape;1041;p30"/>
          <p:cNvSpPr/>
          <p:nvPr/>
        </p:nvSpPr>
        <p:spPr>
          <a:xfrm>
            <a:off x="4480645" y="5813673"/>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2" name="Google Shape;1042;p30"/>
          <p:cNvSpPr/>
          <p:nvPr/>
        </p:nvSpPr>
        <p:spPr>
          <a:xfrm>
            <a:off x="4480645" y="2384673"/>
            <a:ext cx="3479800"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043" name="Google Shape;1043;p30"/>
          <p:cNvCxnSpPr/>
          <p:nvPr/>
        </p:nvCxnSpPr>
        <p:spPr>
          <a:xfrm rot="10800000">
            <a:off x="3310657" y="4810373"/>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1044" name="Google Shape;1044;p30"/>
          <p:cNvCxnSpPr/>
          <p:nvPr/>
        </p:nvCxnSpPr>
        <p:spPr>
          <a:xfrm rot="10800000">
            <a:off x="3310657" y="5191373"/>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1045" name="Google Shape;1045;p30"/>
          <p:cNvCxnSpPr/>
          <p:nvPr/>
        </p:nvCxnSpPr>
        <p:spPr>
          <a:xfrm rot="10800000">
            <a:off x="3310657" y="5572373"/>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1046" name="Google Shape;1046;p30"/>
          <p:cNvCxnSpPr/>
          <p:nvPr/>
        </p:nvCxnSpPr>
        <p:spPr>
          <a:xfrm rot="10800000">
            <a:off x="3310657" y="5953373"/>
            <a:ext cx="1176338" cy="0"/>
          </a:xfrm>
          <a:prstGeom prst="straightConnector1">
            <a:avLst/>
          </a:prstGeom>
          <a:noFill/>
          <a:ln w="12700" cap="flat" cmpd="sng">
            <a:solidFill>
              <a:schemeClr val="dk1"/>
            </a:solidFill>
            <a:prstDash val="solid"/>
            <a:round/>
            <a:headEnd type="none" w="med" len="med"/>
            <a:tailEnd type="triangle" w="med" len="med"/>
          </a:ln>
        </p:spPr>
      </p:cxnSp>
      <p:cxnSp>
        <p:nvCxnSpPr>
          <p:cNvPr id="1047" name="Google Shape;1047;p30"/>
          <p:cNvCxnSpPr/>
          <p:nvPr/>
        </p:nvCxnSpPr>
        <p:spPr>
          <a:xfrm flipH="1">
            <a:off x="7958858" y="2513261"/>
            <a:ext cx="1057275" cy="11112"/>
          </a:xfrm>
          <a:prstGeom prst="straightConnector1">
            <a:avLst/>
          </a:prstGeom>
          <a:noFill/>
          <a:ln w="12700" cap="flat" cmpd="sng">
            <a:solidFill>
              <a:schemeClr val="dk1"/>
            </a:solidFill>
            <a:prstDash val="solid"/>
            <a:round/>
            <a:headEnd type="triangle" w="med" len="med"/>
            <a:tailEnd type="none" w="med" len="med"/>
          </a:ln>
        </p:spPr>
      </p:cxnSp>
      <p:cxnSp>
        <p:nvCxnSpPr>
          <p:cNvPr id="1048" name="Google Shape;1048;p30"/>
          <p:cNvCxnSpPr/>
          <p:nvPr/>
        </p:nvCxnSpPr>
        <p:spPr>
          <a:xfrm rot="10800000">
            <a:off x="7958857" y="3286373"/>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1049" name="Google Shape;1049;p30"/>
          <p:cNvCxnSpPr/>
          <p:nvPr/>
        </p:nvCxnSpPr>
        <p:spPr>
          <a:xfrm rot="10800000">
            <a:off x="7958857" y="3667373"/>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1050" name="Google Shape;1050;p30"/>
          <p:cNvCxnSpPr/>
          <p:nvPr/>
        </p:nvCxnSpPr>
        <p:spPr>
          <a:xfrm rot="10800000">
            <a:off x="7958857" y="4048373"/>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1051" name="Google Shape;1051;p30"/>
          <p:cNvCxnSpPr/>
          <p:nvPr/>
        </p:nvCxnSpPr>
        <p:spPr>
          <a:xfrm rot="10800000">
            <a:off x="7958857" y="4429373"/>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1052" name="Google Shape;1052;p30"/>
          <p:cNvCxnSpPr/>
          <p:nvPr/>
        </p:nvCxnSpPr>
        <p:spPr>
          <a:xfrm rot="10800000">
            <a:off x="7958857" y="4810373"/>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1053" name="Google Shape;1053;p30"/>
          <p:cNvCxnSpPr/>
          <p:nvPr/>
        </p:nvCxnSpPr>
        <p:spPr>
          <a:xfrm rot="10800000">
            <a:off x="7958857" y="5191373"/>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1054" name="Google Shape;1054;p30"/>
          <p:cNvCxnSpPr/>
          <p:nvPr/>
        </p:nvCxnSpPr>
        <p:spPr>
          <a:xfrm rot="10800000">
            <a:off x="7958857" y="5572373"/>
            <a:ext cx="1176338" cy="0"/>
          </a:xfrm>
          <a:prstGeom prst="straightConnector1">
            <a:avLst/>
          </a:prstGeom>
          <a:noFill/>
          <a:ln w="12700" cap="flat" cmpd="sng">
            <a:solidFill>
              <a:schemeClr val="dk1"/>
            </a:solidFill>
            <a:prstDash val="solid"/>
            <a:round/>
            <a:headEnd type="triangle" w="med" len="med"/>
            <a:tailEnd type="none" w="med" len="med"/>
          </a:ln>
        </p:spPr>
      </p:cxnSp>
      <p:cxnSp>
        <p:nvCxnSpPr>
          <p:cNvPr id="1055" name="Google Shape;1055;p30"/>
          <p:cNvCxnSpPr/>
          <p:nvPr/>
        </p:nvCxnSpPr>
        <p:spPr>
          <a:xfrm rot="10800000">
            <a:off x="7958857" y="5953373"/>
            <a:ext cx="1176338" cy="0"/>
          </a:xfrm>
          <a:prstGeom prst="straightConnector1">
            <a:avLst/>
          </a:prstGeom>
          <a:noFill/>
          <a:ln w="12700" cap="flat" cmpd="sng">
            <a:solidFill>
              <a:schemeClr val="dk1"/>
            </a:solidFill>
            <a:prstDash val="solid"/>
            <a:round/>
            <a:headEnd type="triangle" w="med" len="med"/>
            <a:tailEnd type="none" w="med" len="med"/>
          </a:ln>
        </p:spPr>
      </p:cxnSp>
      <p:sp>
        <p:nvSpPr>
          <p:cNvPr id="1056" name="Google Shape;1056;p30"/>
          <p:cNvSpPr/>
          <p:nvPr/>
        </p:nvSpPr>
        <p:spPr>
          <a:xfrm>
            <a:off x="2318470" y="2695824"/>
            <a:ext cx="838372"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Mucha</a:t>
            </a:r>
            <a:endParaRPr/>
          </a:p>
        </p:txBody>
      </p:sp>
      <p:sp>
        <p:nvSpPr>
          <p:cNvPr id="1057" name="Google Shape;1057;p30"/>
          <p:cNvSpPr/>
          <p:nvPr/>
        </p:nvSpPr>
        <p:spPr>
          <a:xfrm>
            <a:off x="2331418" y="2956000"/>
            <a:ext cx="1333500" cy="63817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Muy Necesario</a:t>
            </a:r>
            <a:endParaRPr/>
          </a:p>
        </p:txBody>
      </p:sp>
      <p:sp>
        <p:nvSpPr>
          <p:cNvPr id="1058" name="Google Shape;1058;p30"/>
          <p:cNvSpPr/>
          <p:nvPr/>
        </p:nvSpPr>
        <p:spPr>
          <a:xfrm>
            <a:off x="2331418" y="3489400"/>
            <a:ext cx="847990"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Mucho</a:t>
            </a:r>
            <a:endParaRPr/>
          </a:p>
        </p:txBody>
      </p:sp>
      <p:sp>
        <p:nvSpPr>
          <p:cNvPr id="1059" name="Google Shape;1059;p30"/>
          <p:cNvSpPr/>
          <p:nvPr/>
        </p:nvSpPr>
        <p:spPr>
          <a:xfrm>
            <a:off x="2331419" y="4251400"/>
            <a:ext cx="656463"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Gran</a:t>
            </a:r>
            <a:endParaRPr/>
          </a:p>
        </p:txBody>
      </p:sp>
      <p:sp>
        <p:nvSpPr>
          <p:cNvPr id="1060" name="Google Shape;1060;p30"/>
          <p:cNvSpPr/>
          <p:nvPr/>
        </p:nvSpPr>
        <p:spPr>
          <a:xfrm>
            <a:off x="2331418" y="4632400"/>
            <a:ext cx="594716"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Bajo</a:t>
            </a:r>
            <a:endParaRPr/>
          </a:p>
        </p:txBody>
      </p:sp>
      <p:sp>
        <p:nvSpPr>
          <p:cNvPr id="1061" name="Google Shape;1061;p30"/>
          <p:cNvSpPr/>
          <p:nvPr/>
        </p:nvSpPr>
        <p:spPr>
          <a:xfrm>
            <a:off x="2331418" y="5394400"/>
            <a:ext cx="583494"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Baja</a:t>
            </a:r>
            <a:endParaRPr/>
          </a:p>
        </p:txBody>
      </p:sp>
      <p:sp>
        <p:nvSpPr>
          <p:cNvPr id="1062" name="Google Shape;1062;p30"/>
          <p:cNvSpPr/>
          <p:nvPr/>
        </p:nvSpPr>
        <p:spPr>
          <a:xfrm>
            <a:off x="2331418" y="5013400"/>
            <a:ext cx="583494"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Baja</a:t>
            </a:r>
            <a:endParaRPr/>
          </a:p>
        </p:txBody>
      </p:sp>
      <p:sp>
        <p:nvSpPr>
          <p:cNvPr id="1063" name="Google Shape;1063;p30"/>
          <p:cNvSpPr/>
          <p:nvPr/>
        </p:nvSpPr>
        <p:spPr>
          <a:xfrm>
            <a:off x="2331418" y="5775400"/>
            <a:ext cx="838372"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Mucha</a:t>
            </a:r>
            <a:endParaRPr/>
          </a:p>
        </p:txBody>
      </p:sp>
      <p:sp>
        <p:nvSpPr>
          <p:cNvPr id="1064" name="Google Shape;1064;p30"/>
          <p:cNvSpPr/>
          <p:nvPr/>
        </p:nvSpPr>
        <p:spPr>
          <a:xfrm>
            <a:off x="2331418" y="3794200"/>
            <a:ext cx="1790700" cy="638175"/>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Muchas Oportunidades</a:t>
            </a:r>
            <a:endParaRPr/>
          </a:p>
        </p:txBody>
      </p:sp>
      <p:sp>
        <p:nvSpPr>
          <p:cNvPr id="1065" name="Google Shape;1065;p30"/>
          <p:cNvSpPr/>
          <p:nvPr/>
        </p:nvSpPr>
        <p:spPr>
          <a:xfrm>
            <a:off x="9025906" y="2368625"/>
            <a:ext cx="596511"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Fácil</a:t>
            </a:r>
            <a:endParaRPr/>
          </a:p>
        </p:txBody>
      </p:sp>
      <p:sp>
        <p:nvSpPr>
          <p:cNvPr id="1066" name="Google Shape;1066;p30"/>
          <p:cNvSpPr/>
          <p:nvPr/>
        </p:nvSpPr>
        <p:spPr>
          <a:xfrm>
            <a:off x="9029081" y="2760738"/>
            <a:ext cx="654539"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Poco</a:t>
            </a:r>
            <a:endParaRPr/>
          </a:p>
        </p:txBody>
      </p:sp>
      <p:sp>
        <p:nvSpPr>
          <p:cNvPr id="1067" name="Google Shape;1067;p30"/>
          <p:cNvSpPr/>
          <p:nvPr/>
        </p:nvSpPr>
        <p:spPr>
          <a:xfrm>
            <a:off x="9025906" y="3511625"/>
            <a:ext cx="654539"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Poco</a:t>
            </a:r>
            <a:endParaRPr/>
          </a:p>
        </p:txBody>
      </p:sp>
      <p:sp>
        <p:nvSpPr>
          <p:cNvPr id="1068" name="Google Shape;1068;p30"/>
          <p:cNvSpPr/>
          <p:nvPr/>
        </p:nvSpPr>
        <p:spPr>
          <a:xfrm>
            <a:off x="9025905" y="4273625"/>
            <a:ext cx="1045928"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Reducida</a:t>
            </a:r>
            <a:endParaRPr/>
          </a:p>
        </p:txBody>
      </p:sp>
      <p:sp>
        <p:nvSpPr>
          <p:cNvPr id="1069" name="Google Shape;1069;p30"/>
          <p:cNvSpPr/>
          <p:nvPr/>
        </p:nvSpPr>
        <p:spPr>
          <a:xfrm>
            <a:off x="9025906" y="4654625"/>
            <a:ext cx="557205"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Alto</a:t>
            </a:r>
            <a:endParaRPr/>
          </a:p>
        </p:txBody>
      </p:sp>
      <p:sp>
        <p:nvSpPr>
          <p:cNvPr id="1070" name="Google Shape;1070;p30"/>
          <p:cNvSpPr/>
          <p:nvPr/>
        </p:nvSpPr>
        <p:spPr>
          <a:xfrm>
            <a:off x="9025905" y="5416625"/>
            <a:ext cx="553422"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Alta</a:t>
            </a:r>
            <a:endParaRPr/>
          </a:p>
        </p:txBody>
      </p:sp>
      <p:sp>
        <p:nvSpPr>
          <p:cNvPr id="1071" name="Google Shape;1071;p30"/>
          <p:cNvSpPr/>
          <p:nvPr/>
        </p:nvSpPr>
        <p:spPr>
          <a:xfrm>
            <a:off x="9025905" y="5035625"/>
            <a:ext cx="553422"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Alta</a:t>
            </a:r>
            <a:endParaRPr/>
          </a:p>
        </p:txBody>
      </p:sp>
      <p:sp>
        <p:nvSpPr>
          <p:cNvPr id="1072" name="Google Shape;1072;p30"/>
          <p:cNvSpPr/>
          <p:nvPr/>
        </p:nvSpPr>
        <p:spPr>
          <a:xfrm>
            <a:off x="9025905" y="5797625"/>
            <a:ext cx="619466"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Poca</a:t>
            </a:r>
            <a:endParaRPr/>
          </a:p>
        </p:txBody>
      </p:sp>
      <p:sp>
        <p:nvSpPr>
          <p:cNvPr id="1073" name="Google Shape;1073;p30"/>
          <p:cNvSpPr/>
          <p:nvPr/>
        </p:nvSpPr>
        <p:spPr>
          <a:xfrm>
            <a:off x="9025906" y="3892624"/>
            <a:ext cx="1127125" cy="363538"/>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Muy Poco</a:t>
            </a:r>
            <a:endParaRPr/>
          </a:p>
        </p:txBody>
      </p:sp>
      <p:sp>
        <p:nvSpPr>
          <p:cNvPr id="1074" name="Google Shape;1074;p30"/>
          <p:cNvSpPr/>
          <p:nvPr/>
        </p:nvSpPr>
        <p:spPr>
          <a:xfrm>
            <a:off x="9025906" y="3130625"/>
            <a:ext cx="999057" cy="366767"/>
          </a:xfrm>
          <a:prstGeom prst="rect">
            <a:avLst/>
          </a:prstGeom>
          <a:noFill/>
          <a:ln>
            <a:noFill/>
          </a:ln>
        </p:spPr>
        <p:txBody>
          <a:bodyPr spcFirstLastPara="1" wrap="square" lIns="90475" tIns="44450" rIns="90475" bIns="4445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Limitado</a:t>
            </a:r>
            <a:endParaRPr/>
          </a:p>
        </p:txBody>
      </p:sp>
      <p:sp>
        <p:nvSpPr>
          <p:cNvPr id="1075" name="Google Shape;1075;p30"/>
          <p:cNvSpPr/>
          <p:nvPr/>
        </p:nvSpPr>
        <p:spPr>
          <a:xfrm>
            <a:off x="5659841" y="2368625"/>
            <a:ext cx="1147302"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Evaluación</a:t>
            </a:r>
            <a:endParaRPr/>
          </a:p>
        </p:txBody>
      </p:sp>
      <p:sp>
        <p:nvSpPr>
          <p:cNvPr id="1076" name="Google Shape;1076;p30"/>
          <p:cNvSpPr/>
          <p:nvPr/>
        </p:nvSpPr>
        <p:spPr>
          <a:xfrm>
            <a:off x="4777575" y="2683446"/>
            <a:ext cx="2911800" cy="742500"/>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Cantidad requerida de tiempo</a:t>
            </a:r>
            <a:endParaRPr/>
          </a:p>
        </p:txBody>
      </p:sp>
      <p:sp>
        <p:nvSpPr>
          <p:cNvPr id="1077" name="Google Shape;1077;p30"/>
          <p:cNvSpPr/>
          <p:nvPr/>
        </p:nvSpPr>
        <p:spPr>
          <a:xfrm>
            <a:off x="4989114" y="3130625"/>
            <a:ext cx="2488759"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Entrenamiento requerido</a:t>
            </a:r>
            <a:endParaRPr/>
          </a:p>
        </p:txBody>
      </p:sp>
      <p:sp>
        <p:nvSpPr>
          <p:cNvPr id="1078" name="Google Shape;1078;p30"/>
          <p:cNvSpPr/>
          <p:nvPr/>
        </p:nvSpPr>
        <p:spPr>
          <a:xfrm>
            <a:off x="4980809" y="3511625"/>
            <a:ext cx="2505366"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Permite la espontaneidad</a:t>
            </a:r>
            <a:endParaRPr/>
          </a:p>
        </p:txBody>
      </p:sp>
      <p:sp>
        <p:nvSpPr>
          <p:cNvPr id="1079" name="Google Shape;1079;p30"/>
          <p:cNvSpPr/>
          <p:nvPr/>
        </p:nvSpPr>
        <p:spPr>
          <a:xfrm>
            <a:off x="4681725" y="3861049"/>
            <a:ext cx="3077638"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Permite conocer al entrevistado</a:t>
            </a:r>
            <a:endParaRPr/>
          </a:p>
        </p:txBody>
      </p:sp>
      <p:sp>
        <p:nvSpPr>
          <p:cNvPr id="1080" name="Google Shape;1080;p30"/>
          <p:cNvSpPr/>
          <p:nvPr/>
        </p:nvSpPr>
        <p:spPr>
          <a:xfrm>
            <a:off x="5634867" y="4207454"/>
            <a:ext cx="1197252"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Flexibilidad</a:t>
            </a:r>
            <a:endParaRPr/>
          </a:p>
        </p:txBody>
      </p:sp>
      <p:sp>
        <p:nvSpPr>
          <p:cNvPr id="1081" name="Google Shape;1081;p30"/>
          <p:cNvSpPr/>
          <p:nvPr/>
        </p:nvSpPr>
        <p:spPr>
          <a:xfrm>
            <a:off x="5087601" y="4588454"/>
            <a:ext cx="2291782"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Control de la Entrevista</a:t>
            </a:r>
            <a:endParaRPr/>
          </a:p>
        </p:txBody>
      </p:sp>
      <p:sp>
        <p:nvSpPr>
          <p:cNvPr id="1082" name="Google Shape;1082;p30"/>
          <p:cNvSpPr/>
          <p:nvPr/>
        </p:nvSpPr>
        <p:spPr>
          <a:xfrm>
            <a:off x="5719221" y="4935787"/>
            <a:ext cx="1002647"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Precisión</a:t>
            </a:r>
            <a:endParaRPr/>
          </a:p>
        </p:txBody>
      </p:sp>
      <p:sp>
        <p:nvSpPr>
          <p:cNvPr id="1083" name="Google Shape;1083;p30"/>
          <p:cNvSpPr/>
          <p:nvPr/>
        </p:nvSpPr>
        <p:spPr>
          <a:xfrm>
            <a:off x="5547984" y="5302500"/>
            <a:ext cx="1371017"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Confiabilidad</a:t>
            </a:r>
            <a:endParaRPr/>
          </a:p>
        </p:txBody>
      </p:sp>
      <p:sp>
        <p:nvSpPr>
          <p:cNvPr id="1084" name="Google Shape;1084;p30"/>
          <p:cNvSpPr/>
          <p:nvPr/>
        </p:nvSpPr>
        <p:spPr>
          <a:xfrm>
            <a:off x="5037652" y="5697787"/>
            <a:ext cx="2332050" cy="366767"/>
          </a:xfrm>
          <a:prstGeom prst="rect">
            <a:avLst/>
          </a:prstGeom>
          <a:noFill/>
          <a:ln>
            <a:noFill/>
          </a:ln>
        </p:spPr>
        <p:txBody>
          <a:bodyPr spcFirstLastPara="1" wrap="square" lIns="90475" tIns="44450" rIns="90475" bIns="4445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Amplitud y Profundidad</a:t>
            </a:r>
            <a:endParaRPr/>
          </a:p>
        </p:txBody>
      </p:sp>
      <p:cxnSp>
        <p:nvCxnSpPr>
          <p:cNvPr id="1085" name="Google Shape;1085;p30"/>
          <p:cNvCxnSpPr/>
          <p:nvPr/>
        </p:nvCxnSpPr>
        <p:spPr>
          <a:xfrm flipH="1">
            <a:off x="7935046" y="2872036"/>
            <a:ext cx="1057275" cy="11112"/>
          </a:xfrm>
          <a:prstGeom prst="straightConnector1">
            <a:avLst/>
          </a:prstGeom>
          <a:noFill/>
          <a:ln w="12700" cap="flat" cmpd="sng">
            <a:solidFill>
              <a:schemeClr val="dk1"/>
            </a:solidFill>
            <a:prstDash val="solid"/>
            <a:round/>
            <a:headEnd type="triangle" w="med" len="med"/>
            <a:tailEnd type="none" w="med" len="med"/>
          </a:ln>
        </p:spPr>
      </p:cxnSp>
      <p:sp>
        <p:nvSpPr>
          <p:cNvPr id="1086" name="Google Shape;1086;p30"/>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31"/>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092" name="Google Shape;1092;p31"/>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1093" name="Google Shape;1093;p31"/>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Autofit/>
          </a:bodyPr>
          <a:lstStyle/>
          <a:p>
            <a:pPr marL="68580" lvl="0" indent="-177800" algn="l" rtl="0">
              <a:lnSpc>
                <a:spcPct val="85000"/>
              </a:lnSpc>
              <a:spcBef>
                <a:spcPts val="0"/>
              </a:spcBef>
              <a:spcAft>
                <a:spcPts val="0"/>
              </a:spcAft>
              <a:buClr>
                <a:srgbClr val="C00000"/>
              </a:buClr>
              <a:buSzPts val="2800"/>
              <a:buFont typeface="Arial"/>
              <a:buChar char="»"/>
            </a:pPr>
            <a:r>
              <a:rPr lang="en-US" sz="2800"/>
              <a:t>Tipos de Preguntas</a:t>
            </a:r>
            <a:endParaRPr/>
          </a:p>
          <a:p>
            <a:pPr marL="260604" lvl="1" indent="-257175" algn="l" rtl="0">
              <a:lnSpc>
                <a:spcPct val="85000"/>
              </a:lnSpc>
              <a:spcBef>
                <a:spcPts val="450"/>
              </a:spcBef>
              <a:spcAft>
                <a:spcPts val="0"/>
              </a:spcAft>
              <a:buClr>
                <a:srgbClr val="262626"/>
              </a:buClr>
              <a:buSzPts val="2400"/>
              <a:buChar char=" "/>
            </a:pPr>
            <a:r>
              <a:rPr lang="en-US" sz="2400"/>
              <a:t>Abiertas</a:t>
            </a:r>
            <a:endParaRPr/>
          </a:p>
          <a:p>
            <a:pPr marL="411480" lvl="2" indent="-411480" algn="l" rtl="0">
              <a:lnSpc>
                <a:spcPct val="85000"/>
              </a:lnSpc>
              <a:spcBef>
                <a:spcPts val="450"/>
              </a:spcBef>
              <a:spcAft>
                <a:spcPts val="0"/>
              </a:spcAft>
              <a:buClr>
                <a:srgbClr val="262626"/>
              </a:buClr>
              <a:buSzPts val="2000"/>
              <a:buChar char=" "/>
            </a:pPr>
            <a:r>
              <a:rPr lang="en-US" sz="2000"/>
              <a:t>Permite al encuestado responder de cualquier manera</a:t>
            </a:r>
            <a:endParaRPr/>
          </a:p>
          <a:p>
            <a:pPr marL="617220" lvl="3" indent="-617220" algn="l" rtl="0">
              <a:lnSpc>
                <a:spcPct val="85000"/>
              </a:lnSpc>
              <a:spcBef>
                <a:spcPts val="450"/>
              </a:spcBef>
              <a:spcAft>
                <a:spcPts val="0"/>
              </a:spcAft>
              <a:buClr>
                <a:srgbClr val="262626"/>
              </a:buClr>
              <a:buSzPts val="1800"/>
              <a:buChar char=" "/>
            </a:pPr>
            <a:r>
              <a:rPr lang="en-US" sz="1800"/>
              <a:t>¿Qué opinión tiene del sistema actual?</a:t>
            </a:r>
            <a:endParaRPr/>
          </a:p>
          <a:p>
            <a:pPr marL="617220" lvl="3" indent="-617220" algn="l" rtl="0">
              <a:lnSpc>
                <a:spcPct val="85000"/>
              </a:lnSpc>
              <a:spcBef>
                <a:spcPts val="450"/>
              </a:spcBef>
              <a:spcAft>
                <a:spcPts val="0"/>
              </a:spcAft>
              <a:buClr>
                <a:srgbClr val="262626"/>
              </a:buClr>
              <a:buSzPts val="1800"/>
              <a:buChar char=" "/>
            </a:pPr>
            <a:r>
              <a:rPr lang="en-US" sz="1800"/>
              <a:t>¿Cómo describe su trabajo?</a:t>
            </a:r>
            <a:endParaRPr/>
          </a:p>
          <a:p>
            <a:pPr marL="260604" lvl="1" indent="-257175" algn="l" rtl="0">
              <a:lnSpc>
                <a:spcPct val="85000"/>
              </a:lnSpc>
              <a:spcBef>
                <a:spcPts val="450"/>
              </a:spcBef>
              <a:spcAft>
                <a:spcPts val="0"/>
              </a:spcAft>
              <a:buClr>
                <a:srgbClr val="262626"/>
              </a:buClr>
              <a:buSzPts val="2400"/>
              <a:buChar char=" "/>
            </a:pPr>
            <a:r>
              <a:rPr lang="en-US" sz="2400"/>
              <a:t>Cerradas</a:t>
            </a:r>
            <a:endParaRPr/>
          </a:p>
          <a:p>
            <a:pPr marL="411480" lvl="2" indent="-411480" algn="l" rtl="0">
              <a:lnSpc>
                <a:spcPct val="85000"/>
              </a:lnSpc>
              <a:spcBef>
                <a:spcPts val="450"/>
              </a:spcBef>
              <a:spcAft>
                <a:spcPts val="0"/>
              </a:spcAft>
              <a:buClr>
                <a:srgbClr val="262626"/>
              </a:buClr>
              <a:buSzPts val="2000"/>
              <a:buChar char=" "/>
            </a:pPr>
            <a:r>
              <a:rPr lang="en-US" sz="2000"/>
              <a:t>Las respuestas son directas, cortas o de selección específica</a:t>
            </a:r>
            <a:endParaRPr/>
          </a:p>
          <a:p>
            <a:pPr marL="617220" lvl="3" indent="-617220" algn="l" rtl="0">
              <a:lnSpc>
                <a:spcPct val="85000"/>
              </a:lnSpc>
              <a:spcBef>
                <a:spcPts val="450"/>
              </a:spcBef>
              <a:spcAft>
                <a:spcPts val="0"/>
              </a:spcAft>
              <a:buClr>
                <a:srgbClr val="262626"/>
              </a:buClr>
              <a:buSzPts val="1800"/>
              <a:buChar char=" "/>
            </a:pPr>
            <a:r>
              <a:rPr lang="en-US" sz="1800"/>
              <a:t>¿Quién recibe este informe?</a:t>
            </a:r>
            <a:endParaRPr/>
          </a:p>
          <a:p>
            <a:pPr marL="617220" lvl="3" indent="-617220" algn="l" rtl="0">
              <a:lnSpc>
                <a:spcPct val="85000"/>
              </a:lnSpc>
              <a:spcBef>
                <a:spcPts val="450"/>
              </a:spcBef>
              <a:spcAft>
                <a:spcPts val="0"/>
              </a:spcAft>
              <a:buClr>
                <a:srgbClr val="262626"/>
              </a:buClr>
              <a:buSzPts val="1800"/>
              <a:buChar char=" "/>
            </a:pPr>
            <a:r>
              <a:rPr lang="en-US" sz="1800"/>
              <a:t>¿Cuántas personas utilizan el sistema?</a:t>
            </a:r>
            <a:endParaRPr/>
          </a:p>
          <a:p>
            <a:pPr marL="260604" lvl="1" indent="-257175" algn="l" rtl="0">
              <a:lnSpc>
                <a:spcPct val="85000"/>
              </a:lnSpc>
              <a:spcBef>
                <a:spcPts val="450"/>
              </a:spcBef>
              <a:spcAft>
                <a:spcPts val="0"/>
              </a:spcAft>
              <a:buClr>
                <a:srgbClr val="262626"/>
              </a:buClr>
              <a:buSzPts val="2400"/>
              <a:buChar char=" "/>
            </a:pPr>
            <a:r>
              <a:rPr lang="en-US" sz="2400"/>
              <a:t>Sondeo</a:t>
            </a:r>
            <a:endParaRPr/>
          </a:p>
          <a:p>
            <a:pPr marL="411480" lvl="2" indent="-411480" algn="l" rtl="0">
              <a:lnSpc>
                <a:spcPct val="85000"/>
              </a:lnSpc>
              <a:spcBef>
                <a:spcPts val="450"/>
              </a:spcBef>
              <a:spcAft>
                <a:spcPts val="0"/>
              </a:spcAft>
              <a:buClr>
                <a:srgbClr val="262626"/>
              </a:buClr>
              <a:buSzPts val="2000"/>
              <a:buChar char=" "/>
            </a:pPr>
            <a:r>
              <a:rPr lang="en-US" sz="2000"/>
              <a:t>Permite obtener más detalle sobre un tema puntual</a:t>
            </a:r>
            <a:endParaRPr/>
          </a:p>
          <a:p>
            <a:pPr marL="617220" lvl="3" indent="-617220" algn="l" rtl="0">
              <a:lnSpc>
                <a:spcPct val="85000"/>
              </a:lnSpc>
              <a:spcBef>
                <a:spcPts val="450"/>
              </a:spcBef>
              <a:spcAft>
                <a:spcPts val="0"/>
              </a:spcAft>
              <a:buClr>
                <a:srgbClr val="262626"/>
              </a:buClr>
              <a:buSzPts val="1800"/>
              <a:buChar char=" "/>
            </a:pPr>
            <a:r>
              <a:rPr lang="en-US" sz="1800"/>
              <a:t>¿Podría dar detalles sobre…?</a:t>
            </a:r>
            <a:endParaRPr/>
          </a:p>
          <a:p>
            <a:pPr marL="617220" lvl="3" indent="-617220" algn="l" rtl="0">
              <a:lnSpc>
                <a:spcPct val="85000"/>
              </a:lnSpc>
              <a:spcBef>
                <a:spcPts val="450"/>
              </a:spcBef>
              <a:spcAft>
                <a:spcPts val="0"/>
              </a:spcAft>
              <a:buClr>
                <a:srgbClr val="262626"/>
              </a:buClr>
              <a:buSzPts val="1800"/>
              <a:buChar char=" "/>
            </a:pPr>
            <a:r>
              <a:rPr lang="en-US" sz="1800"/>
              <a:t>¿Podría dar un ejemplo de…?</a:t>
            </a:r>
            <a:endParaRPr sz="1200"/>
          </a:p>
        </p:txBody>
      </p:sp>
      <p:sp>
        <p:nvSpPr>
          <p:cNvPr id="1094" name="Google Shape;1094;p3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095" name="Google Shape;1095;p31"/>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pic>
        <p:nvPicPr>
          <p:cNvPr id="1096" name="Google Shape;1096;p31" descr="http://www.entrevistadetrabajo.org/wp-content/uploads/2011/09/Las-preguntas-abiertas-en-la-entrevista.jpg"/>
          <p:cNvPicPr preferRelativeResize="0"/>
          <p:nvPr/>
        </p:nvPicPr>
        <p:blipFill rotWithShape="1">
          <a:blip r:embed="rId3">
            <a:alphaModFix/>
          </a:blip>
          <a:srcRect/>
          <a:stretch/>
        </p:blipFill>
        <p:spPr>
          <a:xfrm>
            <a:off x="7513716" y="3933056"/>
            <a:ext cx="3072341" cy="2304256"/>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32"/>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102" name="Google Shape;1102;p32"/>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
        <p:nvSpPr>
          <p:cNvPr id="1103" name="Google Shape;1103;p32"/>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Autofit/>
          </a:bodyPr>
          <a:lstStyle/>
          <a:p>
            <a:pPr marL="68580" lvl="0" indent="-203200" algn="l" rtl="0">
              <a:lnSpc>
                <a:spcPct val="85000"/>
              </a:lnSpc>
              <a:spcBef>
                <a:spcPts val="0"/>
              </a:spcBef>
              <a:spcAft>
                <a:spcPts val="0"/>
              </a:spcAft>
              <a:buClr>
                <a:srgbClr val="C00000"/>
              </a:buClr>
              <a:buSzPts val="3200"/>
              <a:buFont typeface="Arial"/>
              <a:buChar char="»"/>
            </a:pPr>
            <a:r>
              <a:rPr lang="en-US" sz="3200"/>
              <a:t>Preguntas Abiertas</a:t>
            </a:r>
            <a:endParaRPr/>
          </a:p>
          <a:p>
            <a:pPr marL="260604" lvl="1" indent="-257175" algn="l" rtl="0">
              <a:lnSpc>
                <a:spcPct val="85000"/>
              </a:lnSpc>
              <a:spcBef>
                <a:spcPts val="450"/>
              </a:spcBef>
              <a:spcAft>
                <a:spcPts val="0"/>
              </a:spcAft>
              <a:buClr>
                <a:srgbClr val="262626"/>
              </a:buClr>
              <a:buSzPts val="2800"/>
              <a:buChar char=" "/>
            </a:pPr>
            <a:r>
              <a:rPr lang="en-US" sz="2800"/>
              <a:t>Ventajas</a:t>
            </a:r>
            <a:endParaRPr/>
          </a:p>
          <a:p>
            <a:pPr marL="411480" lvl="2" indent="-411480" algn="l" rtl="0">
              <a:lnSpc>
                <a:spcPct val="85000"/>
              </a:lnSpc>
              <a:spcBef>
                <a:spcPts val="450"/>
              </a:spcBef>
              <a:spcAft>
                <a:spcPts val="0"/>
              </a:spcAft>
              <a:buClr>
                <a:srgbClr val="262626"/>
              </a:buClr>
              <a:buSzPts val="2400"/>
              <a:buChar char=" "/>
            </a:pPr>
            <a:r>
              <a:rPr lang="en-US" sz="2400"/>
              <a:t>Revelan nueva línea de preguntas </a:t>
            </a:r>
            <a:endParaRPr/>
          </a:p>
          <a:p>
            <a:pPr marL="411480" lvl="2" indent="-411480" algn="l" rtl="0">
              <a:lnSpc>
                <a:spcPct val="85000"/>
              </a:lnSpc>
              <a:spcBef>
                <a:spcPts val="450"/>
              </a:spcBef>
              <a:spcAft>
                <a:spcPts val="0"/>
              </a:spcAft>
              <a:buClr>
                <a:srgbClr val="262626"/>
              </a:buClr>
              <a:buSzPts val="2400"/>
              <a:buChar char=" "/>
            </a:pPr>
            <a:r>
              <a:rPr lang="en-US" sz="2400"/>
              <a:t>Hacen más interesante la entrevista</a:t>
            </a:r>
            <a:endParaRPr/>
          </a:p>
          <a:p>
            <a:pPr marL="411480" lvl="2" indent="-411480" algn="l" rtl="0">
              <a:lnSpc>
                <a:spcPct val="85000"/>
              </a:lnSpc>
              <a:spcBef>
                <a:spcPts val="450"/>
              </a:spcBef>
              <a:spcAft>
                <a:spcPts val="0"/>
              </a:spcAft>
              <a:buClr>
                <a:srgbClr val="262626"/>
              </a:buClr>
              <a:buSzPts val="2400"/>
              <a:buChar char=" "/>
            </a:pPr>
            <a:r>
              <a:rPr lang="en-US" sz="2400"/>
              <a:t>Permiten espontaneidad</a:t>
            </a:r>
            <a:endParaRPr/>
          </a:p>
          <a:p>
            <a:pPr marL="260604" lvl="1" indent="-257175" algn="l" rtl="0">
              <a:lnSpc>
                <a:spcPct val="85000"/>
              </a:lnSpc>
              <a:spcBef>
                <a:spcPts val="450"/>
              </a:spcBef>
              <a:spcAft>
                <a:spcPts val="0"/>
              </a:spcAft>
              <a:buClr>
                <a:srgbClr val="262626"/>
              </a:buClr>
              <a:buSzPts val="2800"/>
              <a:buChar char=" "/>
            </a:pPr>
            <a:r>
              <a:rPr lang="en-US" sz="2800"/>
              <a:t>Desventajas</a:t>
            </a:r>
            <a:endParaRPr/>
          </a:p>
          <a:p>
            <a:pPr marL="411480" lvl="2" indent="-411480" algn="l" rtl="0">
              <a:lnSpc>
                <a:spcPct val="85000"/>
              </a:lnSpc>
              <a:spcBef>
                <a:spcPts val="450"/>
              </a:spcBef>
              <a:spcAft>
                <a:spcPts val="0"/>
              </a:spcAft>
              <a:buClr>
                <a:srgbClr val="262626"/>
              </a:buClr>
              <a:buSzPts val="2400"/>
              <a:buChar char=" "/>
            </a:pPr>
            <a:r>
              <a:rPr lang="en-US" sz="2400"/>
              <a:t>Pueden dar muchos detalles irrelevantes</a:t>
            </a:r>
            <a:endParaRPr/>
          </a:p>
          <a:p>
            <a:pPr marL="411480" lvl="2" indent="-411480" algn="l" rtl="0">
              <a:lnSpc>
                <a:spcPct val="85000"/>
              </a:lnSpc>
              <a:spcBef>
                <a:spcPts val="450"/>
              </a:spcBef>
              <a:spcAft>
                <a:spcPts val="0"/>
              </a:spcAft>
              <a:buClr>
                <a:srgbClr val="262626"/>
              </a:buClr>
              <a:buSzPts val="2400"/>
              <a:buChar char=" "/>
            </a:pPr>
            <a:r>
              <a:rPr lang="en-US" sz="2400"/>
              <a:t>Se puede perder el control de la entrevista</a:t>
            </a:r>
            <a:endParaRPr/>
          </a:p>
          <a:p>
            <a:pPr marL="411480" lvl="2" indent="-411480" algn="l" rtl="0">
              <a:lnSpc>
                <a:spcPct val="85000"/>
              </a:lnSpc>
              <a:spcBef>
                <a:spcPts val="450"/>
              </a:spcBef>
              <a:spcAft>
                <a:spcPts val="0"/>
              </a:spcAft>
              <a:buClr>
                <a:srgbClr val="262626"/>
              </a:buClr>
              <a:buSzPts val="2400"/>
              <a:buChar char=" "/>
            </a:pPr>
            <a:r>
              <a:rPr lang="en-US" sz="2400"/>
              <a:t>Parece que el entrevistador no tiene los objetivos claros</a:t>
            </a:r>
            <a:endParaRPr/>
          </a:p>
        </p:txBody>
      </p:sp>
      <p:sp>
        <p:nvSpPr>
          <p:cNvPr id="1104" name="Google Shape;1104;p3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105" name="Google Shape;1105;p32"/>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pic>
        <p:nvPicPr>
          <p:cNvPr id="1106" name="Google Shape;1106;p32" descr="https://encrypted-tbn1.gstatic.com/images?q=tbn:ANd9GcQoCW5ox51-A-XiBwJL-A-_bpO_4RM_MPAETYsBasNQ59ID_bIBKA"/>
          <p:cNvPicPr preferRelativeResize="0"/>
          <p:nvPr/>
        </p:nvPicPr>
        <p:blipFill rotWithShape="1">
          <a:blip r:embed="rId3">
            <a:alphaModFix/>
          </a:blip>
          <a:srcRect/>
          <a:stretch/>
        </p:blipFill>
        <p:spPr>
          <a:xfrm>
            <a:off x="8832304" y="4005064"/>
            <a:ext cx="1676400" cy="1676400"/>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3"/>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112" name="Google Shape;1112;p33"/>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1113" name="Google Shape;1113;p33"/>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203200" algn="l" rtl="0">
              <a:lnSpc>
                <a:spcPct val="85000"/>
              </a:lnSpc>
              <a:spcBef>
                <a:spcPts val="0"/>
              </a:spcBef>
              <a:spcAft>
                <a:spcPts val="0"/>
              </a:spcAft>
              <a:buClr>
                <a:srgbClr val="C00000"/>
              </a:buClr>
              <a:buSzPts val="3200"/>
              <a:buFont typeface="Arial"/>
              <a:buChar char="»"/>
            </a:pPr>
            <a:r>
              <a:rPr lang="en-US" sz="3200"/>
              <a:t>Preguntas cerradas</a:t>
            </a:r>
            <a:endParaRPr/>
          </a:p>
          <a:p>
            <a:pPr marL="260604" lvl="1" indent="-257175" algn="l" rtl="0">
              <a:lnSpc>
                <a:spcPct val="85000"/>
              </a:lnSpc>
              <a:spcBef>
                <a:spcPts val="450"/>
              </a:spcBef>
              <a:spcAft>
                <a:spcPts val="0"/>
              </a:spcAft>
              <a:buClr>
                <a:srgbClr val="262626"/>
              </a:buClr>
              <a:buSzPts val="2800"/>
              <a:buChar char=" "/>
            </a:pPr>
            <a:r>
              <a:rPr lang="en-US" sz="2800"/>
              <a:t>Ventajas </a:t>
            </a:r>
            <a:endParaRPr/>
          </a:p>
          <a:p>
            <a:pPr marL="411480" lvl="2" indent="-411480" algn="l" rtl="0">
              <a:lnSpc>
                <a:spcPct val="85000"/>
              </a:lnSpc>
              <a:spcBef>
                <a:spcPts val="450"/>
              </a:spcBef>
              <a:spcAft>
                <a:spcPts val="0"/>
              </a:spcAft>
              <a:buClr>
                <a:srgbClr val="262626"/>
              </a:buClr>
              <a:buSzPts val="2400"/>
              <a:buChar char=" "/>
            </a:pPr>
            <a:r>
              <a:rPr lang="en-US" sz="2400"/>
              <a:t>Ahorran tiempo</a:t>
            </a:r>
            <a:endParaRPr/>
          </a:p>
          <a:p>
            <a:pPr marL="411480" lvl="2" indent="-411480" algn="l" rtl="0">
              <a:lnSpc>
                <a:spcPct val="85000"/>
              </a:lnSpc>
              <a:spcBef>
                <a:spcPts val="450"/>
              </a:spcBef>
              <a:spcAft>
                <a:spcPts val="0"/>
              </a:spcAft>
              <a:buClr>
                <a:srgbClr val="262626"/>
              </a:buClr>
              <a:buSzPts val="2400"/>
              <a:buChar char=" "/>
            </a:pPr>
            <a:r>
              <a:rPr lang="en-US" sz="2400"/>
              <a:t>Se mantiene más fácil el control de la entrevista</a:t>
            </a:r>
            <a:endParaRPr/>
          </a:p>
          <a:p>
            <a:pPr marL="411480" lvl="2" indent="-411480" algn="l" rtl="0">
              <a:lnSpc>
                <a:spcPct val="85000"/>
              </a:lnSpc>
              <a:spcBef>
                <a:spcPts val="450"/>
              </a:spcBef>
              <a:spcAft>
                <a:spcPts val="0"/>
              </a:spcAft>
              <a:buClr>
                <a:srgbClr val="262626"/>
              </a:buClr>
              <a:buSzPts val="2400"/>
              <a:buChar char=" "/>
            </a:pPr>
            <a:r>
              <a:rPr lang="en-US" sz="2400"/>
              <a:t>Se consiguen datos relevantes</a:t>
            </a:r>
            <a:endParaRPr/>
          </a:p>
          <a:p>
            <a:pPr marL="260604" lvl="1" indent="-257175" algn="l" rtl="0">
              <a:lnSpc>
                <a:spcPct val="85000"/>
              </a:lnSpc>
              <a:spcBef>
                <a:spcPts val="450"/>
              </a:spcBef>
              <a:spcAft>
                <a:spcPts val="0"/>
              </a:spcAft>
              <a:buClr>
                <a:srgbClr val="262626"/>
              </a:buClr>
              <a:buSzPts val="2800"/>
              <a:buChar char=" "/>
            </a:pPr>
            <a:r>
              <a:rPr lang="en-US" sz="2800"/>
              <a:t>Desventajas</a:t>
            </a:r>
            <a:endParaRPr/>
          </a:p>
          <a:p>
            <a:pPr marL="411480" lvl="2" indent="-411480" algn="l" rtl="0">
              <a:lnSpc>
                <a:spcPct val="85000"/>
              </a:lnSpc>
              <a:spcBef>
                <a:spcPts val="450"/>
              </a:spcBef>
              <a:spcAft>
                <a:spcPts val="0"/>
              </a:spcAft>
              <a:buClr>
                <a:srgbClr val="262626"/>
              </a:buClr>
              <a:buSzPts val="2400"/>
              <a:buChar char=" "/>
            </a:pPr>
            <a:r>
              <a:rPr lang="en-US" sz="2400"/>
              <a:t>Pueden aburrir al encuestado</a:t>
            </a:r>
            <a:endParaRPr/>
          </a:p>
          <a:p>
            <a:pPr marL="411480" lvl="2" indent="-411480" algn="l" rtl="0">
              <a:lnSpc>
                <a:spcPct val="85000"/>
              </a:lnSpc>
              <a:spcBef>
                <a:spcPts val="450"/>
              </a:spcBef>
              <a:spcAft>
                <a:spcPts val="0"/>
              </a:spcAft>
              <a:buClr>
                <a:srgbClr val="262626"/>
              </a:buClr>
              <a:buSzPts val="2400"/>
              <a:buChar char=" "/>
            </a:pPr>
            <a:r>
              <a:rPr lang="en-US" sz="2400"/>
              <a:t>No se obtienen detalles</a:t>
            </a:r>
            <a:endParaRPr/>
          </a:p>
        </p:txBody>
      </p:sp>
      <p:sp>
        <p:nvSpPr>
          <p:cNvPr id="1114" name="Google Shape;1114;p3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115" name="Google Shape;1115;p33"/>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pic>
        <p:nvPicPr>
          <p:cNvPr id="1116" name="Google Shape;1116;p33" descr="https://encrypted-tbn0.gstatic.com/images?q=tbn:ANd9GcSK2vpi9-QwIxz79U4DVLWErw79abJ6tIBlCMMQv_BZgDQvFtFc"/>
          <p:cNvPicPr preferRelativeResize="0"/>
          <p:nvPr/>
        </p:nvPicPr>
        <p:blipFill rotWithShape="1">
          <a:blip r:embed="rId3">
            <a:alphaModFix/>
          </a:blip>
          <a:srcRect/>
          <a:stretch/>
        </p:blipFill>
        <p:spPr>
          <a:xfrm>
            <a:off x="8544272" y="4293097"/>
            <a:ext cx="1905000" cy="1504951"/>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34"/>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122" name="Google Shape;1122;p34"/>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
        <p:nvSpPr>
          <p:cNvPr id="1123" name="Google Shape;1123;p34"/>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27000" algn="l" rtl="0">
              <a:lnSpc>
                <a:spcPct val="85000"/>
              </a:lnSpc>
              <a:spcBef>
                <a:spcPts val="0"/>
              </a:spcBef>
              <a:spcAft>
                <a:spcPts val="0"/>
              </a:spcAft>
              <a:buClr>
                <a:srgbClr val="C00000"/>
              </a:buClr>
              <a:buSzPts val="2000"/>
              <a:buFont typeface="Arial"/>
              <a:buChar char="»"/>
            </a:pPr>
            <a:r>
              <a:rPr lang="en-US" sz="2000"/>
              <a:t>Organización de una entrevista</a:t>
            </a:r>
            <a:endParaRPr/>
          </a:p>
          <a:p>
            <a:pPr marL="68580" lvl="0" indent="0" algn="l" rtl="0">
              <a:lnSpc>
                <a:spcPct val="85000"/>
              </a:lnSpc>
              <a:spcBef>
                <a:spcPts val="975"/>
              </a:spcBef>
              <a:spcAft>
                <a:spcPts val="0"/>
              </a:spcAft>
              <a:buClr>
                <a:srgbClr val="C00000"/>
              </a:buClr>
              <a:buSzPts val="2000"/>
              <a:buFont typeface="Arial"/>
              <a:buNone/>
            </a:pPr>
            <a:endParaRPr sz="2000"/>
          </a:p>
          <a:p>
            <a:pPr marL="260604" lvl="1" indent="-257175" algn="l" rtl="0">
              <a:lnSpc>
                <a:spcPct val="85000"/>
              </a:lnSpc>
              <a:spcBef>
                <a:spcPts val="450"/>
              </a:spcBef>
              <a:spcAft>
                <a:spcPts val="0"/>
              </a:spcAft>
              <a:buClr>
                <a:srgbClr val="262626"/>
              </a:buClr>
              <a:buSzPts val="2000"/>
              <a:buChar char=" "/>
            </a:pPr>
            <a:r>
              <a:rPr lang="en-U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n-US" sz="2000"/>
              <a:t>Embudo (Deductivo)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n-US" sz="2000"/>
              <a:t>Diamante (Comb. de las anteriores)</a:t>
            </a:r>
            <a:endParaRPr sz="2000"/>
          </a:p>
        </p:txBody>
      </p:sp>
      <p:sp>
        <p:nvSpPr>
          <p:cNvPr id="1124" name="Google Shape;1124;p3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125" name="Google Shape;1125;p34"/>
          <p:cNvSpPr/>
          <p:nvPr/>
        </p:nvSpPr>
        <p:spPr>
          <a:xfrm>
            <a:off x="6528048" y="2204864"/>
            <a:ext cx="1440160" cy="936104"/>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6" name="Google Shape;1126;p34"/>
          <p:cNvSpPr/>
          <p:nvPr/>
        </p:nvSpPr>
        <p:spPr>
          <a:xfrm>
            <a:off x="6384032" y="3573016"/>
            <a:ext cx="1440160" cy="864096"/>
          </a:xfrm>
          <a:prstGeom prst="flowChartMerge">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7" name="Google Shape;1127;p34"/>
          <p:cNvSpPr/>
          <p:nvPr/>
        </p:nvSpPr>
        <p:spPr>
          <a:xfrm>
            <a:off x="6672064" y="4653136"/>
            <a:ext cx="1224136" cy="1368152"/>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8" name="Google Shape;1128;p34"/>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35"/>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134" name="Google Shape;1134;p35"/>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1135" name="Google Shape;1135;p35"/>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Autofit/>
          </a:bodyPr>
          <a:lstStyle/>
          <a:p>
            <a:pPr marL="68580" lvl="0" indent="-127000" algn="l" rtl="0">
              <a:lnSpc>
                <a:spcPct val="85000"/>
              </a:lnSpc>
              <a:spcBef>
                <a:spcPts val="0"/>
              </a:spcBef>
              <a:spcAft>
                <a:spcPts val="0"/>
              </a:spcAft>
              <a:buClr>
                <a:srgbClr val="C00000"/>
              </a:buClr>
              <a:buSzPts val="2000"/>
              <a:buFont typeface="Arial"/>
              <a:buChar char="»"/>
            </a:pPr>
            <a:r>
              <a:rPr lang="en-US" sz="2000"/>
              <a:t>Organización de una entrevista</a:t>
            </a:r>
            <a:endParaRPr/>
          </a:p>
          <a:p>
            <a:pPr marL="260604" lvl="1" indent="-257175" algn="l" rtl="0">
              <a:lnSpc>
                <a:spcPct val="85000"/>
              </a:lnSpc>
              <a:spcBef>
                <a:spcPts val="450"/>
              </a:spcBef>
              <a:spcAft>
                <a:spcPts val="0"/>
              </a:spcAft>
              <a:buClr>
                <a:srgbClr val="262626"/>
              </a:buClr>
              <a:buSzPts val="2000"/>
              <a:buChar char=" "/>
            </a:pPr>
            <a:r>
              <a:rPr lang="en-U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p:txBody>
      </p:sp>
      <p:sp>
        <p:nvSpPr>
          <p:cNvPr id="1136" name="Google Shape;1136;p3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137" name="Google Shape;1137;p35"/>
          <p:cNvSpPr/>
          <p:nvPr/>
        </p:nvSpPr>
        <p:spPr>
          <a:xfrm>
            <a:off x="5375920" y="2852936"/>
            <a:ext cx="3528392"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8" name="Google Shape;1138;p35"/>
          <p:cNvSpPr txBox="1"/>
          <p:nvPr/>
        </p:nvSpPr>
        <p:spPr>
          <a:xfrm>
            <a:off x="3215681" y="2708920"/>
            <a:ext cx="19818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4B5064"/>
                </a:solidFill>
                <a:latin typeface="Calibri"/>
                <a:ea typeface="Calibri"/>
                <a:cs typeface="Calibri"/>
                <a:sym typeface="Calibri"/>
              </a:rPr>
              <a:t>Preguntas Cerradas</a:t>
            </a:r>
            <a:endParaRPr sz="1800">
              <a:solidFill>
                <a:srgbClr val="4B5064"/>
              </a:solidFill>
              <a:latin typeface="Calibri"/>
              <a:ea typeface="Calibri"/>
              <a:cs typeface="Calibri"/>
              <a:sym typeface="Calibri"/>
            </a:endParaRPr>
          </a:p>
        </p:txBody>
      </p:sp>
      <p:sp>
        <p:nvSpPr>
          <p:cNvPr id="1139" name="Google Shape;1139;p35"/>
          <p:cNvSpPr txBox="1"/>
          <p:nvPr/>
        </p:nvSpPr>
        <p:spPr>
          <a:xfrm>
            <a:off x="3359696" y="5229200"/>
            <a:ext cx="19268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4B5064"/>
                </a:solidFill>
                <a:latin typeface="Calibri"/>
                <a:ea typeface="Calibri"/>
                <a:cs typeface="Calibri"/>
                <a:sym typeface="Calibri"/>
              </a:rPr>
              <a:t>Preguntas Abiertas</a:t>
            </a:r>
            <a:endParaRPr sz="1800">
              <a:solidFill>
                <a:srgbClr val="4B5064"/>
              </a:solidFill>
              <a:latin typeface="Calibri"/>
              <a:ea typeface="Calibri"/>
              <a:cs typeface="Calibri"/>
              <a:sym typeface="Calibri"/>
            </a:endParaRPr>
          </a:p>
        </p:txBody>
      </p:sp>
      <p:sp>
        <p:nvSpPr>
          <p:cNvPr id="1140" name="Google Shape;1140;p35"/>
          <p:cNvSpPr/>
          <p:nvPr/>
        </p:nvSpPr>
        <p:spPr>
          <a:xfrm>
            <a:off x="4040828" y="2996969"/>
            <a:ext cx="576064"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1" name="Google Shape;1141;p35"/>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36"/>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147" name="Google Shape;1147;p36"/>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1148" name="Google Shape;1148;p36"/>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14300" algn="l" rtl="0">
              <a:lnSpc>
                <a:spcPct val="85000"/>
              </a:lnSpc>
              <a:spcBef>
                <a:spcPts val="0"/>
              </a:spcBef>
              <a:spcAft>
                <a:spcPts val="0"/>
              </a:spcAft>
              <a:buClr>
                <a:srgbClr val="C00000"/>
              </a:buClr>
              <a:buSzPts val="1800"/>
              <a:buFont typeface="Arial"/>
              <a:buChar char="»"/>
            </a:pPr>
            <a:r>
              <a:rPr lang="en-US"/>
              <a:t>Organización de una entrevista</a:t>
            </a:r>
            <a:endParaRPr/>
          </a:p>
          <a:p>
            <a:pPr marL="260604" lvl="1" indent="-257175" algn="l" rtl="0">
              <a:lnSpc>
                <a:spcPct val="85000"/>
              </a:lnSpc>
              <a:spcBef>
                <a:spcPts val="450"/>
              </a:spcBef>
              <a:spcAft>
                <a:spcPts val="0"/>
              </a:spcAft>
              <a:buClr>
                <a:srgbClr val="262626"/>
              </a:buClr>
              <a:buSzPts val="1800"/>
              <a:buChar char=" "/>
            </a:pPr>
            <a:r>
              <a:rPr lang="en-US"/>
              <a:t>Embudo (Deductivo)</a:t>
            </a:r>
            <a:endParaRPr/>
          </a:p>
          <a:p>
            <a:pPr marL="260604" lvl="1" indent="-142875" algn="l" rtl="0">
              <a:lnSpc>
                <a:spcPct val="85000"/>
              </a:lnSpc>
              <a:spcBef>
                <a:spcPts val="450"/>
              </a:spcBef>
              <a:spcAft>
                <a:spcPts val="0"/>
              </a:spcAft>
              <a:buClr>
                <a:srgbClr val="262626"/>
              </a:buClr>
              <a:buSzPts val="1800"/>
              <a:buNone/>
            </a:pPr>
            <a:endParaRPr/>
          </a:p>
          <a:p>
            <a:pPr marL="260604" lvl="1" indent="-142875" algn="l" rtl="0">
              <a:lnSpc>
                <a:spcPct val="85000"/>
              </a:lnSpc>
              <a:spcBef>
                <a:spcPts val="450"/>
              </a:spcBef>
              <a:spcAft>
                <a:spcPts val="0"/>
              </a:spcAft>
              <a:buClr>
                <a:srgbClr val="262626"/>
              </a:buClr>
              <a:buSzPts val="1800"/>
              <a:buNone/>
            </a:pPr>
            <a:endParaRPr/>
          </a:p>
        </p:txBody>
      </p:sp>
      <p:sp>
        <p:nvSpPr>
          <p:cNvPr id="1149" name="Google Shape;1149;p3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150" name="Google Shape;1150;p36"/>
          <p:cNvSpPr/>
          <p:nvPr/>
        </p:nvSpPr>
        <p:spPr>
          <a:xfrm rot="10800000">
            <a:off x="5375920" y="2852936"/>
            <a:ext cx="3528392"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1" name="Google Shape;1151;p36"/>
          <p:cNvSpPr txBox="1"/>
          <p:nvPr/>
        </p:nvSpPr>
        <p:spPr>
          <a:xfrm>
            <a:off x="3287689" y="5229200"/>
            <a:ext cx="19818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4B5064"/>
                </a:solidFill>
                <a:latin typeface="Calibri"/>
                <a:ea typeface="Calibri"/>
                <a:cs typeface="Calibri"/>
                <a:sym typeface="Calibri"/>
              </a:rPr>
              <a:t>Preguntas Cerradas</a:t>
            </a:r>
            <a:endParaRPr sz="1800">
              <a:solidFill>
                <a:srgbClr val="4B5064"/>
              </a:solidFill>
              <a:latin typeface="Calibri"/>
              <a:ea typeface="Calibri"/>
              <a:cs typeface="Calibri"/>
              <a:sym typeface="Calibri"/>
            </a:endParaRPr>
          </a:p>
        </p:txBody>
      </p:sp>
      <p:sp>
        <p:nvSpPr>
          <p:cNvPr id="1152" name="Google Shape;1152;p36"/>
          <p:cNvSpPr txBox="1"/>
          <p:nvPr/>
        </p:nvSpPr>
        <p:spPr>
          <a:xfrm>
            <a:off x="3287688" y="2708920"/>
            <a:ext cx="19268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4B5064"/>
                </a:solidFill>
                <a:latin typeface="Calibri"/>
                <a:ea typeface="Calibri"/>
                <a:cs typeface="Calibri"/>
                <a:sym typeface="Calibri"/>
              </a:rPr>
              <a:t>Preguntas Abiertas</a:t>
            </a:r>
            <a:endParaRPr sz="1800">
              <a:solidFill>
                <a:srgbClr val="4B5064"/>
              </a:solidFill>
              <a:latin typeface="Calibri"/>
              <a:ea typeface="Calibri"/>
              <a:cs typeface="Calibri"/>
              <a:sym typeface="Calibri"/>
            </a:endParaRPr>
          </a:p>
        </p:txBody>
      </p:sp>
      <p:sp>
        <p:nvSpPr>
          <p:cNvPr id="1153" name="Google Shape;1153;p36"/>
          <p:cNvSpPr/>
          <p:nvPr/>
        </p:nvSpPr>
        <p:spPr>
          <a:xfrm>
            <a:off x="4007768" y="3140968"/>
            <a:ext cx="576064"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4" name="Google Shape;1154;p36"/>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7"/>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Entrevistas</a:t>
            </a:r>
            <a:endParaRPr/>
          </a:p>
        </p:txBody>
      </p:sp>
      <p:sp>
        <p:nvSpPr>
          <p:cNvPr id="1160" name="Google Shape;1160;p37"/>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
        <p:nvSpPr>
          <p:cNvPr id="1161" name="Google Shape;1161;p37"/>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14300" algn="l" rtl="0">
              <a:lnSpc>
                <a:spcPct val="85000"/>
              </a:lnSpc>
              <a:spcBef>
                <a:spcPts val="0"/>
              </a:spcBef>
              <a:spcAft>
                <a:spcPts val="0"/>
              </a:spcAft>
              <a:buClr>
                <a:srgbClr val="C00000"/>
              </a:buClr>
              <a:buSzPts val="1800"/>
              <a:buFont typeface="Arial"/>
              <a:buChar char="»"/>
            </a:pPr>
            <a:r>
              <a:rPr lang="en-US"/>
              <a:t>Organización de una entrevista</a:t>
            </a:r>
            <a:endParaRPr/>
          </a:p>
          <a:p>
            <a:pPr marL="260604" lvl="1" indent="-257175" algn="l" rtl="0">
              <a:lnSpc>
                <a:spcPct val="85000"/>
              </a:lnSpc>
              <a:spcBef>
                <a:spcPts val="450"/>
              </a:spcBef>
              <a:spcAft>
                <a:spcPts val="0"/>
              </a:spcAft>
              <a:buClr>
                <a:srgbClr val="262626"/>
              </a:buClr>
              <a:buSzPts val="1800"/>
              <a:buChar char=" "/>
            </a:pPr>
            <a:r>
              <a:rPr lang="en-US"/>
              <a:t>Diamante </a:t>
            </a:r>
            <a:endParaRPr/>
          </a:p>
          <a:p>
            <a:pPr marL="260604" lvl="1" indent="-142875" algn="l" rtl="0">
              <a:lnSpc>
                <a:spcPct val="85000"/>
              </a:lnSpc>
              <a:spcBef>
                <a:spcPts val="450"/>
              </a:spcBef>
              <a:spcAft>
                <a:spcPts val="0"/>
              </a:spcAft>
              <a:buClr>
                <a:srgbClr val="262626"/>
              </a:buClr>
              <a:buSzPts val="1800"/>
              <a:buNone/>
            </a:pPr>
            <a:endParaRPr/>
          </a:p>
        </p:txBody>
      </p:sp>
      <p:sp>
        <p:nvSpPr>
          <p:cNvPr id="1162" name="Google Shape;1162;p3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163" name="Google Shape;1163;p37"/>
          <p:cNvSpPr txBox="1"/>
          <p:nvPr/>
        </p:nvSpPr>
        <p:spPr>
          <a:xfrm>
            <a:off x="3287689" y="5589240"/>
            <a:ext cx="19818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4B5064"/>
                </a:solidFill>
                <a:latin typeface="Calibri"/>
                <a:ea typeface="Calibri"/>
                <a:cs typeface="Calibri"/>
                <a:sym typeface="Calibri"/>
              </a:rPr>
              <a:t>Preguntas Cerradas</a:t>
            </a:r>
            <a:endParaRPr sz="1800">
              <a:solidFill>
                <a:srgbClr val="4B5064"/>
              </a:solidFill>
              <a:latin typeface="Calibri"/>
              <a:ea typeface="Calibri"/>
              <a:cs typeface="Calibri"/>
              <a:sym typeface="Calibri"/>
            </a:endParaRPr>
          </a:p>
        </p:txBody>
      </p:sp>
      <p:sp>
        <p:nvSpPr>
          <p:cNvPr id="1164" name="Google Shape;1164;p37"/>
          <p:cNvSpPr txBox="1"/>
          <p:nvPr/>
        </p:nvSpPr>
        <p:spPr>
          <a:xfrm>
            <a:off x="3287688" y="4077072"/>
            <a:ext cx="19268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4B5064"/>
                </a:solidFill>
                <a:latin typeface="Calibri"/>
                <a:ea typeface="Calibri"/>
                <a:cs typeface="Calibri"/>
                <a:sym typeface="Calibri"/>
              </a:rPr>
              <a:t>Preguntas Abiertas</a:t>
            </a:r>
            <a:endParaRPr sz="1800">
              <a:solidFill>
                <a:srgbClr val="4B5064"/>
              </a:solidFill>
              <a:latin typeface="Calibri"/>
              <a:ea typeface="Calibri"/>
              <a:cs typeface="Calibri"/>
              <a:sym typeface="Calibri"/>
            </a:endParaRPr>
          </a:p>
        </p:txBody>
      </p:sp>
      <p:sp>
        <p:nvSpPr>
          <p:cNvPr id="1165" name="Google Shape;1165;p37"/>
          <p:cNvSpPr/>
          <p:nvPr/>
        </p:nvSpPr>
        <p:spPr>
          <a:xfrm>
            <a:off x="4007768" y="4725144"/>
            <a:ext cx="576064"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6" name="Google Shape;1166;p37"/>
          <p:cNvSpPr/>
          <p:nvPr/>
        </p:nvSpPr>
        <p:spPr>
          <a:xfrm>
            <a:off x="5807968" y="2780928"/>
            <a:ext cx="2664296" cy="2952328"/>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7" name="Google Shape;1167;p37"/>
          <p:cNvSpPr txBox="1"/>
          <p:nvPr/>
        </p:nvSpPr>
        <p:spPr>
          <a:xfrm>
            <a:off x="3287689" y="2708920"/>
            <a:ext cx="19818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4B5064"/>
                </a:solidFill>
                <a:latin typeface="Calibri"/>
                <a:ea typeface="Calibri"/>
                <a:cs typeface="Calibri"/>
                <a:sym typeface="Calibri"/>
              </a:rPr>
              <a:t>Preguntas Cerradas</a:t>
            </a:r>
            <a:endParaRPr sz="1800">
              <a:solidFill>
                <a:srgbClr val="4B5064"/>
              </a:solidFill>
              <a:latin typeface="Calibri"/>
              <a:ea typeface="Calibri"/>
              <a:cs typeface="Calibri"/>
              <a:sym typeface="Calibri"/>
            </a:endParaRPr>
          </a:p>
        </p:txBody>
      </p:sp>
      <p:sp>
        <p:nvSpPr>
          <p:cNvPr id="1168" name="Google Shape;1168;p37"/>
          <p:cNvSpPr/>
          <p:nvPr/>
        </p:nvSpPr>
        <p:spPr>
          <a:xfrm>
            <a:off x="3935760" y="3140968"/>
            <a:ext cx="576064"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9" name="Google Shape;1169;p37"/>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normAutofit/>
          </a:bodyPr>
          <a:lstStyle/>
          <a:p>
            <a:r>
              <a:rPr lang="es-AR" sz="4000" dirty="0"/>
              <a:t>Entrevistas – Preparación </a:t>
            </a:r>
            <a:r>
              <a:rPr lang="es-AR" sz="4000" dirty="0" smtClean="0"/>
              <a:t>previa (Kendall)</a:t>
            </a:r>
            <a:endParaRPr lang="es-AR" sz="4000" dirty="0"/>
          </a:p>
        </p:txBody>
      </p:sp>
      <p:sp>
        <p:nvSpPr>
          <p:cNvPr id="5" name="3 Marcador de número de diapositiva"/>
          <p:cNvSpPr>
            <a:spLocks noGrp="1"/>
          </p:cNvSpPr>
          <p:nvPr>
            <p:ph type="sldNum" sz="quarter" idx="12"/>
          </p:nvPr>
        </p:nvSpPr>
        <p:spPr>
          <a:prstGeom prst="rect">
            <a:avLst/>
          </a:prstGeom>
        </p:spPr>
        <p:txBody>
          <a:bodyPr/>
          <a:lstStyle/>
          <a:p>
            <a:fld id="{471079CF-014D-4B00-8F12-CFAEFB0F36F3}" type="slidenum">
              <a:rPr lang="es-ES" smtClean="0"/>
              <a:pPr/>
              <a:t>38</a:t>
            </a:fld>
            <a:endParaRPr lang="es-ES" dirty="0"/>
          </a:p>
        </p:txBody>
      </p:sp>
      <p:sp>
        <p:nvSpPr>
          <p:cNvPr id="9" name="Marcador de contenido 8"/>
          <p:cNvSpPr>
            <a:spLocks noGrp="1"/>
          </p:cNvSpPr>
          <p:nvPr>
            <p:ph type="body" sz="quarter" idx="13"/>
          </p:nvPr>
        </p:nvSpPr>
        <p:spPr>
          <a:prstGeom prst="rect">
            <a:avLst/>
          </a:prstGeom>
        </p:spPr>
        <p:txBody>
          <a:bodyPr>
            <a:normAutofit/>
          </a:bodyPr>
          <a:lstStyle/>
          <a:p>
            <a:pPr lvl="1" algn="just"/>
            <a:r>
              <a:rPr lang="es-AR" sz="3200" dirty="0"/>
              <a:t>Leer los antecedentes</a:t>
            </a:r>
            <a:r>
              <a:rPr lang="es-AR" sz="3200" dirty="0" smtClean="0"/>
              <a:t>.</a:t>
            </a:r>
          </a:p>
          <a:p>
            <a:pPr lvl="2" algn="just"/>
            <a:r>
              <a:rPr lang="es-AR" sz="2900" dirty="0" smtClean="0"/>
              <a:t>Poner </a:t>
            </a:r>
            <a:r>
              <a:rPr lang="es-AR" sz="2900" dirty="0"/>
              <a:t>atención en el lenguaje. Buscar un vocabulario en común. Imprescindible para poder entender al entrevistado.</a:t>
            </a:r>
          </a:p>
          <a:p>
            <a:pPr lvl="1"/>
            <a:r>
              <a:rPr lang="es-AR" sz="3200" dirty="0"/>
              <a:t>Establecer los objetivos de la entrevista.</a:t>
            </a:r>
          </a:p>
          <a:p>
            <a:pPr lvl="2" algn="just"/>
            <a:r>
              <a:rPr lang="es-AR" sz="2900" dirty="0"/>
              <a:t>Usando los antecedentes. Los directivos suelen proporcionar una visión general, mientras que los futuros usuarios una más detallada.</a:t>
            </a:r>
            <a:endParaRPr lang="es-ES" sz="2900" dirty="0"/>
          </a:p>
        </p:txBody>
      </p:sp>
      <p:sp>
        <p:nvSpPr>
          <p:cNvPr id="2" name="1 Marcador de pie de página"/>
          <p:cNvSpPr>
            <a:spLocks noGrp="1"/>
          </p:cNvSpPr>
          <p:nvPr>
            <p:ph type="ftr" sz="quarter" idx="3"/>
          </p:nvPr>
        </p:nvSpPr>
        <p:spPr>
          <a:prstGeom prst="rect">
            <a:avLst/>
          </a:prstGeom>
        </p:spPr>
        <p:txBody>
          <a:bodyPr/>
          <a:lstStyle/>
          <a:p>
            <a:r>
              <a:rPr lang="sv-SE" smtClean="0"/>
              <a:t>Ingeniería de Software I  2021</a:t>
            </a:r>
            <a:endParaRPr lang="es-ES" dirty="0"/>
          </a:p>
        </p:txBody>
      </p:sp>
      <p:sp>
        <p:nvSpPr>
          <p:cNvPr id="8" name="5 Marcador de pie de página"/>
          <p:cNvSpPr txBox="1">
            <a:spLocks/>
          </p:cNvSpPr>
          <p:nvPr/>
        </p:nvSpPr>
        <p:spPr>
          <a:xfrm>
            <a:off x="4572000" y="18288"/>
            <a:ext cx="5486400" cy="329184"/>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srgbClr val="FFFFFF"/>
                </a:solidFill>
                <a:effectLst/>
                <a:uLnTx/>
                <a:uFillTx/>
                <a:latin typeface="+mn-lt"/>
                <a:ea typeface="+mn-ea"/>
                <a:cs typeface="+mn-cs"/>
              </a:rPr>
              <a:t>Ingeniería de Software I  2013</a:t>
            </a:r>
            <a:endParaRPr kumimoji="0" lang="es-ES" sz="1200" b="0" i="0" u="none" strike="noStrike" kern="1200" cap="none" spc="0" normalizeH="0" baseline="0" noProof="0" dirty="0">
              <a:ln>
                <a:noFill/>
              </a:ln>
              <a:solidFill>
                <a:srgbClr val="FFFFFF"/>
              </a:solidFill>
              <a:effectLst/>
              <a:uLnTx/>
              <a:uFillTx/>
              <a:latin typeface="+mn-lt"/>
              <a:ea typeface="+mn-ea"/>
              <a:cs typeface="+mn-cs"/>
            </a:endParaRPr>
          </a:p>
        </p:txBody>
      </p:sp>
      <p:sp>
        <p:nvSpPr>
          <p:cNvPr id="3" name="2 Rectángulo"/>
          <p:cNvSpPr/>
          <p:nvPr/>
        </p:nvSpPr>
        <p:spPr>
          <a:xfrm>
            <a:off x="5735960" y="6474331"/>
            <a:ext cx="1748236" cy="369332"/>
          </a:xfrm>
          <a:prstGeom prst="rect">
            <a:avLst/>
          </a:prstGeom>
        </p:spPr>
        <p:txBody>
          <a:bodyPr wrap="none">
            <a:spAutoFit/>
          </a:bodyPr>
          <a:lstStyle/>
          <a:p>
            <a:r>
              <a:rPr lang="es-AR" dirty="0">
                <a:solidFill>
                  <a:schemeClr val="tx2">
                    <a:lumMod val="75000"/>
                  </a:schemeClr>
                </a:solidFill>
              </a:rPr>
              <a:t>Kendall y Kendall</a:t>
            </a:r>
          </a:p>
        </p:txBody>
      </p:sp>
    </p:spTree>
    <p:extLst>
      <p:ext uri="{BB962C8B-B14F-4D97-AF65-F5344CB8AC3E}">
        <p14:creationId xmlns:p14="http://schemas.microsoft.com/office/powerpoint/2010/main" val="55247033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normAutofit/>
          </a:bodyPr>
          <a:lstStyle/>
          <a:p>
            <a:r>
              <a:rPr lang="es-AR" sz="4400" dirty="0"/>
              <a:t>Entrevistas – Preparación </a:t>
            </a:r>
            <a:r>
              <a:rPr lang="es-AR" sz="4400" dirty="0" smtClean="0"/>
              <a:t>previa (Kendall)</a:t>
            </a:r>
            <a:endParaRPr lang="es-ES" sz="4400" dirty="0"/>
          </a:p>
        </p:txBody>
      </p:sp>
      <p:sp>
        <p:nvSpPr>
          <p:cNvPr id="5" name="3 Marcador de número de diapositiva"/>
          <p:cNvSpPr>
            <a:spLocks noGrp="1"/>
          </p:cNvSpPr>
          <p:nvPr>
            <p:ph type="sldNum" sz="quarter" idx="12"/>
          </p:nvPr>
        </p:nvSpPr>
        <p:spPr>
          <a:prstGeom prst="rect">
            <a:avLst/>
          </a:prstGeom>
        </p:spPr>
        <p:txBody>
          <a:bodyPr/>
          <a:lstStyle/>
          <a:p>
            <a:fld id="{0CC7E037-8DBE-4698-A323-57B670664821}" type="slidenum">
              <a:rPr lang="es-ES" smtClean="0"/>
              <a:pPr/>
              <a:t>39</a:t>
            </a:fld>
            <a:endParaRPr lang="es-ES" dirty="0"/>
          </a:p>
        </p:txBody>
      </p:sp>
      <p:sp>
        <p:nvSpPr>
          <p:cNvPr id="6" name="5 Marcador de texto"/>
          <p:cNvSpPr>
            <a:spLocks noGrp="1"/>
          </p:cNvSpPr>
          <p:nvPr>
            <p:ph type="body" sz="quarter" idx="13"/>
          </p:nvPr>
        </p:nvSpPr>
        <p:spPr/>
        <p:txBody>
          <a:bodyPr>
            <a:normAutofit lnSpcReduction="10000"/>
          </a:bodyPr>
          <a:lstStyle/>
          <a:p>
            <a:pPr lvl="1" algn="just"/>
            <a:r>
              <a:rPr lang="es-AR" sz="3600" dirty="0"/>
              <a:t>Seleccionar los entrevistados.</a:t>
            </a:r>
          </a:p>
          <a:p>
            <a:pPr lvl="2" algn="just"/>
            <a:r>
              <a:rPr lang="es-AR" sz="2800" dirty="0"/>
              <a:t>Se debe minimizar el numero de entrevistas</a:t>
            </a:r>
          </a:p>
          <a:p>
            <a:pPr lvl="2" algn="just"/>
            <a:r>
              <a:rPr lang="es-AR" sz="2800" dirty="0"/>
              <a:t>Los entrevistados deben conocer con antelación el objetivo de la entrevista y las preguntas que se le van a hacer.</a:t>
            </a:r>
          </a:p>
          <a:p>
            <a:pPr lvl="1" algn="just"/>
            <a:r>
              <a:rPr lang="es-AR" sz="3600" dirty="0"/>
              <a:t>Planificación de la entrevista y preparación del entrevistado.</a:t>
            </a:r>
          </a:p>
          <a:p>
            <a:pPr lvl="2" algn="just"/>
            <a:r>
              <a:rPr lang="es-AR" sz="2800" dirty="0"/>
              <a:t>Establecer fecha, hora, lugar y duración de cada entrevista de acuerdo con el entrevistado.		</a:t>
            </a:r>
          </a:p>
          <a:p>
            <a:pPr lvl="1" algn="just"/>
            <a:r>
              <a:rPr lang="es-AR" sz="3600" dirty="0"/>
              <a:t>Selección del tipo de preguntas a usar y su estructura.</a:t>
            </a:r>
            <a:endParaRPr lang="es-ES" sz="3600" dirty="0"/>
          </a:p>
          <a:p>
            <a:endParaRPr lang="es-AR" dirty="0"/>
          </a:p>
        </p:txBody>
      </p:sp>
      <p:sp>
        <p:nvSpPr>
          <p:cNvPr id="2" name="1 Marcador de pie de página"/>
          <p:cNvSpPr>
            <a:spLocks noGrp="1"/>
          </p:cNvSpPr>
          <p:nvPr>
            <p:ph type="ftr" sz="quarter" idx="3"/>
          </p:nvPr>
        </p:nvSpPr>
        <p:spPr>
          <a:prstGeom prst="rect">
            <a:avLst/>
          </a:prstGeom>
        </p:spPr>
        <p:txBody>
          <a:bodyPr/>
          <a:lstStyle/>
          <a:p>
            <a:r>
              <a:rPr lang="sv-SE" smtClean="0"/>
              <a:t>Ingeniería de Software I  2021</a:t>
            </a:r>
            <a:endParaRPr lang="es-ES" dirty="0"/>
          </a:p>
        </p:txBody>
      </p:sp>
      <p:sp>
        <p:nvSpPr>
          <p:cNvPr id="7" name="5 Marcador de pie de página"/>
          <p:cNvSpPr txBox="1">
            <a:spLocks/>
          </p:cNvSpPr>
          <p:nvPr/>
        </p:nvSpPr>
        <p:spPr>
          <a:xfrm>
            <a:off x="4572000" y="18288"/>
            <a:ext cx="5486400" cy="329184"/>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srgbClr val="FFFFFF"/>
                </a:solidFill>
                <a:effectLst/>
                <a:uLnTx/>
                <a:uFillTx/>
                <a:latin typeface="+mn-lt"/>
                <a:ea typeface="+mn-ea"/>
                <a:cs typeface="+mn-cs"/>
              </a:rPr>
              <a:t>Ingeniería de Software I  2012</a:t>
            </a:r>
            <a:endParaRPr kumimoji="0" lang="es-ES" sz="1200" b="0" i="0" u="none" strike="noStrike" kern="1200" cap="none" spc="0" normalizeH="0" baseline="0" noProof="0" dirty="0">
              <a:ln>
                <a:noFill/>
              </a:ln>
              <a:solidFill>
                <a:srgbClr val="FFFFFF"/>
              </a:solidFill>
              <a:effectLst/>
              <a:uLnTx/>
              <a:uFillTx/>
              <a:latin typeface="+mn-lt"/>
              <a:ea typeface="+mn-ea"/>
              <a:cs typeface="+mn-cs"/>
            </a:endParaRPr>
          </a:p>
        </p:txBody>
      </p:sp>
      <p:sp>
        <p:nvSpPr>
          <p:cNvPr id="3" name="2 Rectángulo"/>
          <p:cNvSpPr/>
          <p:nvPr/>
        </p:nvSpPr>
        <p:spPr>
          <a:xfrm>
            <a:off x="5807968" y="6428997"/>
            <a:ext cx="1748236" cy="329834"/>
          </a:xfrm>
          <a:prstGeom prst="rect">
            <a:avLst/>
          </a:prstGeom>
        </p:spPr>
        <p:txBody>
          <a:bodyPr wrap="none">
            <a:spAutoFit/>
          </a:bodyPr>
          <a:lstStyle/>
          <a:p>
            <a:pPr lvl="0" defTabSz="685800">
              <a:lnSpc>
                <a:spcPct val="85000"/>
              </a:lnSpc>
              <a:spcBef>
                <a:spcPts val="975"/>
              </a:spcBef>
              <a:buClr>
                <a:srgbClr val="C00000"/>
              </a:buClr>
            </a:pPr>
            <a:r>
              <a:rPr lang="es-AR" dirty="0">
                <a:solidFill>
                  <a:prstClr val="black">
                    <a:lumMod val="85000"/>
                    <a:lumOff val="15000"/>
                  </a:prstClr>
                </a:solidFill>
              </a:rPr>
              <a:t>Kendall y Kendall</a:t>
            </a:r>
          </a:p>
        </p:txBody>
      </p:sp>
    </p:spTree>
    <p:extLst>
      <p:ext uri="{BB962C8B-B14F-4D97-AF65-F5344CB8AC3E}">
        <p14:creationId xmlns:p14="http://schemas.microsoft.com/office/powerpoint/2010/main" val="239571562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Participantes en el Desarrollo del Software</a:t>
            </a:r>
            <a:endParaRPr/>
          </a:p>
        </p:txBody>
      </p:sp>
      <p:sp>
        <p:nvSpPr>
          <p:cNvPr id="745" name="Google Shape;745;p4"/>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
        <p:nvSpPr>
          <p:cNvPr id="746" name="Google Shape;746;p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pic>
        <p:nvPicPr>
          <p:cNvPr id="747" name="Google Shape;747;p4" descr="AA16"/>
          <p:cNvPicPr preferRelativeResize="0"/>
          <p:nvPr/>
        </p:nvPicPr>
        <p:blipFill rotWithShape="1">
          <a:blip r:embed="rId3">
            <a:alphaModFix/>
          </a:blip>
          <a:srcRect b="10735"/>
          <a:stretch/>
        </p:blipFill>
        <p:spPr>
          <a:xfrm>
            <a:off x="2495600" y="2060848"/>
            <a:ext cx="5400600" cy="3528393"/>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38"/>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dirty="0" err="1" smtClean="0"/>
              <a:t>Entrevistas</a:t>
            </a:r>
            <a:r>
              <a:rPr lang="en-US" dirty="0" smtClean="0"/>
              <a:t> (Whitten)</a:t>
            </a:r>
            <a:endParaRPr dirty="0"/>
          </a:p>
        </p:txBody>
      </p:sp>
      <p:sp>
        <p:nvSpPr>
          <p:cNvPr id="1175" name="Google Shape;1175;p38"/>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1176" name="Google Shape;1176;p38"/>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Autofit/>
          </a:bodyPr>
          <a:lstStyle/>
          <a:p>
            <a:pPr marL="68580" lvl="0" indent="-203200" algn="l" rtl="0">
              <a:lnSpc>
                <a:spcPct val="85000"/>
              </a:lnSpc>
              <a:spcBef>
                <a:spcPts val="0"/>
              </a:spcBef>
              <a:spcAft>
                <a:spcPts val="0"/>
              </a:spcAft>
              <a:buClr>
                <a:srgbClr val="C00000"/>
              </a:buClr>
              <a:buSzPts val="3200"/>
              <a:buFont typeface="Arial"/>
              <a:buChar char="»"/>
            </a:pPr>
            <a:r>
              <a:rPr lang="en-US" sz="3200"/>
              <a:t>Cómo conducir la entrevista</a:t>
            </a:r>
            <a:endParaRPr/>
          </a:p>
          <a:p>
            <a:pPr marL="260604" lvl="1" indent="-257175" algn="l" rtl="0">
              <a:lnSpc>
                <a:spcPct val="85000"/>
              </a:lnSpc>
              <a:spcBef>
                <a:spcPts val="450"/>
              </a:spcBef>
              <a:spcAft>
                <a:spcPts val="0"/>
              </a:spcAft>
              <a:buClr>
                <a:srgbClr val="262626"/>
              </a:buClr>
              <a:buSzPts val="3200"/>
              <a:buChar char=" "/>
            </a:pPr>
            <a:r>
              <a:rPr lang="en-US" sz="3200"/>
              <a:t>Selección del entrevistado</a:t>
            </a:r>
            <a:endParaRPr/>
          </a:p>
          <a:p>
            <a:pPr marL="411480" lvl="2" indent="-411480" algn="l" rtl="0">
              <a:lnSpc>
                <a:spcPct val="85000"/>
              </a:lnSpc>
              <a:spcBef>
                <a:spcPts val="450"/>
              </a:spcBef>
              <a:spcAft>
                <a:spcPts val="0"/>
              </a:spcAft>
              <a:buClr>
                <a:srgbClr val="262626"/>
              </a:buClr>
              <a:buSzPts val="2400"/>
              <a:buChar char=" "/>
            </a:pPr>
            <a:r>
              <a:rPr lang="en-US" sz="2400"/>
              <a:t>Según el requerimiento a analizar</a:t>
            </a:r>
            <a:endParaRPr/>
          </a:p>
          <a:p>
            <a:pPr marL="411480" lvl="2" indent="-411480" algn="l" rtl="0">
              <a:lnSpc>
                <a:spcPct val="85000"/>
              </a:lnSpc>
              <a:spcBef>
                <a:spcPts val="450"/>
              </a:spcBef>
              <a:spcAft>
                <a:spcPts val="0"/>
              </a:spcAft>
              <a:buClr>
                <a:srgbClr val="262626"/>
              </a:buClr>
              <a:buSzPts val="2400"/>
              <a:buChar char=" "/>
            </a:pPr>
            <a:r>
              <a:rPr lang="en-US" sz="2400"/>
              <a:t>Conocer sus fortalezas, prejuicios y motivaciones</a:t>
            </a:r>
            <a:endParaRPr/>
          </a:p>
          <a:p>
            <a:pPr marL="617220" lvl="3" indent="-617220" algn="l" rtl="0">
              <a:lnSpc>
                <a:spcPct val="85000"/>
              </a:lnSpc>
              <a:spcBef>
                <a:spcPts val="450"/>
              </a:spcBef>
              <a:spcAft>
                <a:spcPts val="0"/>
              </a:spcAft>
              <a:buClr>
                <a:srgbClr val="262626"/>
              </a:buClr>
              <a:buSzPts val="2000"/>
              <a:buChar char=" "/>
            </a:pPr>
            <a:r>
              <a:rPr lang="en-US" sz="2000"/>
              <a:t>Armar la entrevista en base a las características de la persona</a:t>
            </a:r>
            <a:endParaRPr/>
          </a:p>
          <a:p>
            <a:pPr marL="411480" lvl="2" indent="-411480" algn="l" rtl="0">
              <a:lnSpc>
                <a:spcPct val="85000"/>
              </a:lnSpc>
              <a:spcBef>
                <a:spcPts val="450"/>
              </a:spcBef>
              <a:spcAft>
                <a:spcPts val="0"/>
              </a:spcAft>
              <a:buClr>
                <a:srgbClr val="262626"/>
              </a:buClr>
              <a:buSzPts val="2400"/>
              <a:buChar char=" "/>
            </a:pPr>
            <a:r>
              <a:rPr lang="en-US" sz="2400"/>
              <a:t>Hacer una cita (no llegar sin avisar)</a:t>
            </a:r>
            <a:endParaRPr/>
          </a:p>
          <a:p>
            <a:pPr marL="411480" lvl="2" indent="-411480" algn="l" rtl="0">
              <a:lnSpc>
                <a:spcPct val="85000"/>
              </a:lnSpc>
              <a:spcBef>
                <a:spcPts val="450"/>
              </a:spcBef>
              <a:spcAft>
                <a:spcPts val="0"/>
              </a:spcAft>
              <a:buClr>
                <a:srgbClr val="262626"/>
              </a:buClr>
              <a:buSzPts val="2400"/>
              <a:buChar char=" "/>
            </a:pPr>
            <a:r>
              <a:rPr lang="en-US" sz="2400"/>
              <a:t>Respetar el horario de trabajo</a:t>
            </a:r>
            <a:endParaRPr/>
          </a:p>
          <a:p>
            <a:pPr marL="411480" lvl="2" indent="-411480" algn="l" rtl="0">
              <a:lnSpc>
                <a:spcPct val="85000"/>
              </a:lnSpc>
              <a:spcBef>
                <a:spcPts val="450"/>
              </a:spcBef>
              <a:spcAft>
                <a:spcPts val="0"/>
              </a:spcAft>
              <a:buClr>
                <a:srgbClr val="262626"/>
              </a:buClr>
              <a:buSzPts val="2400"/>
              <a:buChar char=" "/>
            </a:pPr>
            <a:r>
              <a:rPr lang="en-US" sz="2400"/>
              <a:t>Establecer la duración de la entrevista</a:t>
            </a:r>
            <a:endParaRPr/>
          </a:p>
          <a:p>
            <a:pPr marL="617220" lvl="3" indent="-617220" algn="l" rtl="0">
              <a:lnSpc>
                <a:spcPct val="85000"/>
              </a:lnSpc>
              <a:spcBef>
                <a:spcPts val="450"/>
              </a:spcBef>
              <a:spcAft>
                <a:spcPts val="0"/>
              </a:spcAft>
              <a:buClr>
                <a:srgbClr val="262626"/>
              </a:buClr>
              <a:buSzPts val="2000"/>
              <a:buChar char=" "/>
            </a:pPr>
            <a:r>
              <a:rPr lang="en-US" sz="2000"/>
              <a:t>Cuanto mayor es el cargo del entrevistado menor tiempo se debe utilizar</a:t>
            </a:r>
            <a:endParaRPr/>
          </a:p>
          <a:p>
            <a:pPr marL="411480" lvl="2" indent="-411480" algn="l" rtl="0">
              <a:lnSpc>
                <a:spcPct val="85000"/>
              </a:lnSpc>
              <a:spcBef>
                <a:spcPts val="450"/>
              </a:spcBef>
              <a:spcAft>
                <a:spcPts val="0"/>
              </a:spcAft>
              <a:buClr>
                <a:srgbClr val="262626"/>
              </a:buClr>
              <a:buSzPts val="2400"/>
              <a:buChar char=" "/>
            </a:pPr>
            <a:r>
              <a:rPr lang="en-US" sz="2400"/>
              <a:t>Obtener el permiso del supervisor o jefe </a:t>
            </a:r>
            <a:endParaRPr/>
          </a:p>
          <a:p>
            <a:pPr marL="411480" lvl="2" indent="-411480" algn="l" rtl="0">
              <a:lnSpc>
                <a:spcPct val="85000"/>
              </a:lnSpc>
              <a:spcBef>
                <a:spcPts val="450"/>
              </a:spcBef>
              <a:spcAft>
                <a:spcPts val="0"/>
              </a:spcAft>
              <a:buClr>
                <a:srgbClr val="262626"/>
              </a:buClr>
              <a:buSzPts val="2400"/>
              <a:buChar char=" "/>
            </a:pPr>
            <a:r>
              <a:rPr lang="en-US" sz="2400"/>
              <a:t>La entrevista es personal y debe realizarse en un lugar privado</a:t>
            </a:r>
            <a:endParaRPr sz="2400"/>
          </a:p>
        </p:txBody>
      </p:sp>
      <p:sp>
        <p:nvSpPr>
          <p:cNvPr id="1177" name="Google Shape;1177;p3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178" name="Google Shape;1178;p38"/>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39"/>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dirty="0" err="1" smtClean="0"/>
              <a:t>Entrevistas</a:t>
            </a:r>
            <a:r>
              <a:rPr lang="en-US" dirty="0" smtClean="0"/>
              <a:t> (Whitten)</a:t>
            </a:r>
            <a:endParaRPr dirty="0"/>
          </a:p>
        </p:txBody>
      </p:sp>
      <p:sp>
        <p:nvSpPr>
          <p:cNvPr id="1184" name="Google Shape;1184;p39"/>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
        <p:nvSpPr>
          <p:cNvPr id="1185" name="Google Shape;1185;p39"/>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n-US" sz="2800"/>
              <a:t>Cómo conducir la entrevista</a:t>
            </a:r>
            <a:endParaRPr/>
          </a:p>
          <a:p>
            <a:pPr marL="260604" lvl="1" indent="-257175" algn="l" rtl="0">
              <a:lnSpc>
                <a:spcPct val="85000"/>
              </a:lnSpc>
              <a:spcBef>
                <a:spcPts val="450"/>
              </a:spcBef>
              <a:spcAft>
                <a:spcPts val="0"/>
              </a:spcAft>
              <a:buClr>
                <a:srgbClr val="262626"/>
              </a:buClr>
              <a:buSzPts val="2800"/>
              <a:buChar char=" "/>
            </a:pPr>
            <a:r>
              <a:rPr lang="en-US" sz="2800"/>
              <a:t>Preparación de la entrevista</a:t>
            </a:r>
            <a:endParaRPr/>
          </a:p>
          <a:p>
            <a:pPr marL="411480" lvl="2" indent="-411480" algn="l" rtl="0">
              <a:lnSpc>
                <a:spcPct val="85000"/>
              </a:lnSpc>
              <a:spcBef>
                <a:spcPts val="450"/>
              </a:spcBef>
              <a:spcAft>
                <a:spcPts val="0"/>
              </a:spcAft>
              <a:buClr>
                <a:srgbClr val="262626"/>
              </a:buClr>
              <a:buSzPts val="2400"/>
              <a:buChar char=" "/>
            </a:pPr>
            <a:r>
              <a:rPr lang="en-US" sz="2400" i="0"/>
              <a:t>Informar al entrevistado el tema a tratar antes de la reunión </a:t>
            </a:r>
            <a:endParaRPr/>
          </a:p>
          <a:p>
            <a:pPr marL="411480" lvl="2" indent="-411480" algn="l" rtl="0">
              <a:lnSpc>
                <a:spcPct val="85000"/>
              </a:lnSpc>
              <a:spcBef>
                <a:spcPts val="450"/>
              </a:spcBef>
              <a:spcAft>
                <a:spcPts val="0"/>
              </a:spcAft>
              <a:buClr>
                <a:srgbClr val="262626"/>
              </a:buClr>
              <a:buSzPts val="2400"/>
              <a:buChar char=" "/>
            </a:pPr>
            <a:r>
              <a:rPr lang="en-US" sz="2400" i="0"/>
              <a:t>Definir un “Guión de Entrevista”</a:t>
            </a:r>
            <a:endParaRPr/>
          </a:p>
          <a:p>
            <a:pPr marL="411480" lvl="2" indent="-411480" algn="l" rtl="0">
              <a:lnSpc>
                <a:spcPct val="85000"/>
              </a:lnSpc>
              <a:spcBef>
                <a:spcPts val="450"/>
              </a:spcBef>
              <a:spcAft>
                <a:spcPts val="0"/>
              </a:spcAft>
              <a:buClr>
                <a:srgbClr val="262626"/>
              </a:buClr>
              <a:buSzPts val="2400"/>
              <a:buChar char=" "/>
            </a:pPr>
            <a:r>
              <a:rPr lang="en-US" sz="2400" i="0"/>
              <a:t>Se deben evitar preguntas sesgadas o con intención, amenazantes o críticas</a:t>
            </a:r>
            <a:endParaRPr/>
          </a:p>
          <a:p>
            <a:pPr marL="411480" lvl="2" indent="-411480" algn="l" rtl="0">
              <a:lnSpc>
                <a:spcPct val="85000"/>
              </a:lnSpc>
              <a:spcBef>
                <a:spcPts val="450"/>
              </a:spcBef>
              <a:spcAft>
                <a:spcPts val="0"/>
              </a:spcAft>
              <a:buClr>
                <a:srgbClr val="262626"/>
              </a:buClr>
              <a:buSzPts val="2400"/>
              <a:buChar char=" "/>
            </a:pPr>
            <a:r>
              <a:rPr lang="en-US" sz="2400" i="0"/>
              <a:t>Usar lenguaje claro y conciso</a:t>
            </a:r>
            <a:endParaRPr/>
          </a:p>
          <a:p>
            <a:pPr marL="411480" lvl="2" indent="-411480" algn="l" rtl="0">
              <a:lnSpc>
                <a:spcPct val="85000"/>
              </a:lnSpc>
              <a:spcBef>
                <a:spcPts val="450"/>
              </a:spcBef>
              <a:spcAft>
                <a:spcPts val="0"/>
              </a:spcAft>
              <a:buClr>
                <a:srgbClr val="262626"/>
              </a:buClr>
              <a:buSzPts val="2400"/>
              <a:buChar char=" "/>
            </a:pPr>
            <a:r>
              <a:rPr lang="en-US" sz="2400" i="0"/>
              <a:t>No incluir opinión como parte de la pregunta</a:t>
            </a:r>
            <a:endParaRPr/>
          </a:p>
          <a:p>
            <a:pPr marL="411480" lvl="2" indent="-411480" algn="l" rtl="0">
              <a:lnSpc>
                <a:spcPct val="85000"/>
              </a:lnSpc>
              <a:spcBef>
                <a:spcPts val="450"/>
              </a:spcBef>
              <a:spcAft>
                <a:spcPts val="0"/>
              </a:spcAft>
              <a:buClr>
                <a:srgbClr val="262626"/>
              </a:buClr>
              <a:buSzPts val="2400"/>
              <a:buChar char=" "/>
            </a:pPr>
            <a:r>
              <a:rPr lang="en-US" sz="2400" i="0"/>
              <a:t>Evitar realizar preguntas largas y complejas </a:t>
            </a:r>
            <a:endParaRPr/>
          </a:p>
        </p:txBody>
      </p:sp>
      <p:sp>
        <p:nvSpPr>
          <p:cNvPr id="1186" name="Google Shape;1186;p3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187" name="Google Shape;1187;p39"/>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Ingeniería de Software I  2013</a:t>
            </a:r>
            <a:endParaRPr sz="1200">
              <a:solidFill>
                <a:srgbClr val="FFFFFF"/>
              </a:solidFill>
              <a:latin typeface="Calibri"/>
              <a:ea typeface="Calibri"/>
              <a:cs typeface="Calibri"/>
              <a:sym typeface="Calibri"/>
            </a:endParaRPr>
          </a:p>
        </p:txBody>
      </p:sp>
      <p:pic>
        <p:nvPicPr>
          <p:cNvPr id="1188" name="Google Shape;1188;p39" descr="http://www.rosabonilla.com/blog/wp-content/uploads/2013/04/537588-300x242.gif"/>
          <p:cNvPicPr preferRelativeResize="0"/>
          <p:nvPr/>
        </p:nvPicPr>
        <p:blipFill rotWithShape="1">
          <a:blip r:embed="rId3">
            <a:alphaModFix/>
          </a:blip>
          <a:srcRect/>
          <a:stretch/>
        </p:blipFill>
        <p:spPr>
          <a:xfrm>
            <a:off x="8120236" y="3861048"/>
            <a:ext cx="2547764" cy="2016224"/>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42"/>
          <p:cNvPicPr preferRelativeResize="0"/>
          <p:nvPr/>
        </p:nvPicPr>
        <p:blipFill rotWithShape="1">
          <a:blip r:embed="rId3">
            <a:alphaModFix/>
          </a:blip>
          <a:srcRect/>
          <a:stretch/>
        </p:blipFill>
        <p:spPr>
          <a:xfrm>
            <a:off x="2621357" y="-24"/>
            <a:ext cx="6570987" cy="6858024"/>
          </a:xfrm>
          <a:prstGeom prst="rect">
            <a:avLst/>
          </a:prstGeom>
          <a:noFill/>
          <a:ln>
            <a:noFill/>
          </a:ln>
        </p:spPr>
      </p:pic>
      <p:sp>
        <p:nvSpPr>
          <p:cNvPr id="1214" name="Google Shape;1214;p42"/>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
        <p:nvSpPr>
          <p:cNvPr id="1215" name="Google Shape;1215;p4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216" name="Google Shape;1216;p42"/>
          <p:cNvSpPr txBox="1"/>
          <p:nvPr/>
        </p:nvSpPr>
        <p:spPr>
          <a:xfrm>
            <a:off x="0" y="332657"/>
            <a:ext cx="263961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4B5064"/>
                </a:solidFill>
                <a:latin typeface="Calibri"/>
                <a:ea typeface="Calibri"/>
                <a:cs typeface="Calibri"/>
                <a:sym typeface="Calibri"/>
              </a:rPr>
              <a:t>Guión de una Entrevista</a:t>
            </a:r>
            <a:endParaRPr sz="2400">
              <a:solidFill>
                <a:srgbClr val="4B5064"/>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43"/>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dirty="0" err="1" smtClean="0"/>
              <a:t>Entrevistas</a:t>
            </a:r>
            <a:r>
              <a:rPr lang="en-US" dirty="0" smtClean="0"/>
              <a:t> (Whitten)</a:t>
            </a:r>
            <a:endParaRPr dirty="0"/>
          </a:p>
        </p:txBody>
      </p:sp>
      <p:sp>
        <p:nvSpPr>
          <p:cNvPr id="1222" name="Google Shape;1222;p43"/>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90500" algn="l" rtl="0">
              <a:lnSpc>
                <a:spcPct val="85000"/>
              </a:lnSpc>
              <a:spcBef>
                <a:spcPts val="0"/>
              </a:spcBef>
              <a:spcAft>
                <a:spcPts val="0"/>
              </a:spcAft>
              <a:buClr>
                <a:srgbClr val="C00000"/>
              </a:buClr>
              <a:buSzPts val="3000"/>
              <a:buFont typeface="Arial"/>
              <a:buChar char="»"/>
            </a:pPr>
            <a:r>
              <a:rPr lang="en-US" sz="3000"/>
              <a:t>Cómo conducir la entrevista</a:t>
            </a:r>
            <a:endParaRPr/>
          </a:p>
          <a:p>
            <a:pPr marL="260604" lvl="1" indent="-257175" algn="l" rtl="0">
              <a:lnSpc>
                <a:spcPct val="85000"/>
              </a:lnSpc>
              <a:spcBef>
                <a:spcPts val="450"/>
              </a:spcBef>
              <a:spcAft>
                <a:spcPts val="0"/>
              </a:spcAft>
              <a:buClr>
                <a:srgbClr val="262626"/>
              </a:buClr>
              <a:buSzPts val="3000"/>
              <a:buChar char=" "/>
            </a:pPr>
            <a:r>
              <a:rPr lang="en-US" sz="3000"/>
              <a:t>Conducción de la entrevista</a:t>
            </a:r>
            <a:endParaRPr/>
          </a:p>
          <a:p>
            <a:pPr marL="411480" lvl="2" indent="-411480" algn="l" rtl="0">
              <a:lnSpc>
                <a:spcPct val="85000"/>
              </a:lnSpc>
              <a:spcBef>
                <a:spcPts val="450"/>
              </a:spcBef>
              <a:spcAft>
                <a:spcPts val="0"/>
              </a:spcAft>
              <a:buClr>
                <a:srgbClr val="262626"/>
              </a:buClr>
              <a:buSzPts val="2200"/>
              <a:buChar char=" "/>
            </a:pPr>
            <a:r>
              <a:rPr lang="en-US" sz="2200"/>
              <a:t>Respete el horario y los tiempos definidos</a:t>
            </a:r>
            <a:endParaRPr/>
          </a:p>
          <a:p>
            <a:pPr marL="411480" lvl="2" indent="-411480" algn="l" rtl="0">
              <a:lnSpc>
                <a:spcPct val="85000"/>
              </a:lnSpc>
              <a:spcBef>
                <a:spcPts val="450"/>
              </a:spcBef>
              <a:spcAft>
                <a:spcPts val="0"/>
              </a:spcAft>
              <a:buClr>
                <a:srgbClr val="262626"/>
              </a:buClr>
              <a:buSzPts val="2200"/>
              <a:buChar char=" "/>
            </a:pPr>
            <a:r>
              <a:rPr lang="en-US" sz="2200"/>
              <a:t>Si es en una sala de reunión llegue antes para asegurar las condiciones de la misma</a:t>
            </a:r>
            <a:endParaRPr/>
          </a:p>
          <a:p>
            <a:pPr marL="411480" lvl="2" indent="-411480" algn="l" rtl="0">
              <a:lnSpc>
                <a:spcPct val="85000"/>
              </a:lnSpc>
              <a:spcBef>
                <a:spcPts val="450"/>
              </a:spcBef>
              <a:spcAft>
                <a:spcPts val="0"/>
              </a:spcAft>
              <a:buClr>
                <a:srgbClr val="262626"/>
              </a:buClr>
              <a:buSzPts val="2200"/>
              <a:buChar char=" "/>
            </a:pPr>
            <a:r>
              <a:rPr lang="en-US" sz="2200"/>
              <a:t>Inicie la entrevista saludando, presentándose y agradeciendo la atención</a:t>
            </a:r>
            <a:endParaRPr/>
          </a:p>
          <a:p>
            <a:pPr marL="411480" lvl="2" indent="-411480" algn="l" rtl="0">
              <a:lnSpc>
                <a:spcPct val="85000"/>
              </a:lnSpc>
              <a:spcBef>
                <a:spcPts val="450"/>
              </a:spcBef>
              <a:spcAft>
                <a:spcPts val="0"/>
              </a:spcAft>
              <a:buClr>
                <a:srgbClr val="262626"/>
              </a:buClr>
              <a:buSzPts val="2200"/>
              <a:buChar char=" "/>
            </a:pPr>
            <a:r>
              <a:rPr lang="en-US" sz="2200"/>
              <a:t>Mencione el propósito de la misma y la duración </a:t>
            </a:r>
            <a:endParaRPr/>
          </a:p>
          <a:p>
            <a:pPr marL="411480" lvl="2" indent="-411480" algn="l" rtl="0">
              <a:lnSpc>
                <a:spcPct val="85000"/>
              </a:lnSpc>
              <a:spcBef>
                <a:spcPts val="450"/>
              </a:spcBef>
              <a:spcAft>
                <a:spcPts val="0"/>
              </a:spcAft>
              <a:buClr>
                <a:srgbClr val="262626"/>
              </a:buClr>
              <a:buSzPts val="2200"/>
              <a:buChar char=" "/>
            </a:pPr>
            <a:r>
              <a:rPr lang="en-US" sz="2200"/>
              <a:t>Escuche con atención y observe al entrevistado, tome nota de las respuestas verbales y no verbales </a:t>
            </a:r>
            <a:endParaRPr/>
          </a:p>
          <a:p>
            <a:pPr marL="411480" lvl="2" indent="-411480" algn="l" rtl="0">
              <a:lnSpc>
                <a:spcPct val="85000"/>
              </a:lnSpc>
              <a:spcBef>
                <a:spcPts val="450"/>
              </a:spcBef>
              <a:spcAft>
                <a:spcPts val="0"/>
              </a:spcAft>
              <a:buClr>
                <a:srgbClr val="262626"/>
              </a:buClr>
              <a:buSzPts val="2200"/>
              <a:buChar char=" "/>
            </a:pPr>
            <a:r>
              <a:rPr lang="en-US" sz="2200"/>
              <a:t>Concluya la entrevista expresando su agradecimiento</a:t>
            </a:r>
            <a:endParaRPr/>
          </a:p>
          <a:p>
            <a:pPr marL="411480" lvl="2" indent="-411480" algn="l" rtl="0">
              <a:lnSpc>
                <a:spcPct val="85000"/>
              </a:lnSpc>
              <a:spcBef>
                <a:spcPts val="450"/>
              </a:spcBef>
              <a:spcAft>
                <a:spcPts val="0"/>
              </a:spcAft>
              <a:buClr>
                <a:srgbClr val="262626"/>
              </a:buClr>
              <a:buSzPts val="2200"/>
              <a:buChar char=" "/>
            </a:pPr>
            <a:r>
              <a:rPr lang="en-US" sz="2200"/>
              <a:t>Haga una breve conclusión de la entrevista para ganar la confianza del entrevistado</a:t>
            </a:r>
            <a:endParaRPr/>
          </a:p>
          <a:p>
            <a:pPr marL="260604" lvl="1" indent="-142875" algn="l" rtl="0">
              <a:lnSpc>
                <a:spcPct val="85000"/>
              </a:lnSpc>
              <a:spcBef>
                <a:spcPts val="450"/>
              </a:spcBef>
              <a:spcAft>
                <a:spcPts val="0"/>
              </a:spcAft>
              <a:buClr>
                <a:srgbClr val="262626"/>
              </a:buClr>
              <a:buSzPts val="1800"/>
              <a:buNone/>
            </a:pPr>
            <a:endParaRPr/>
          </a:p>
          <a:p>
            <a:pPr marL="68580" lvl="0" indent="0" algn="l" rtl="0">
              <a:lnSpc>
                <a:spcPct val="85000"/>
              </a:lnSpc>
              <a:spcBef>
                <a:spcPts val="975"/>
              </a:spcBef>
              <a:spcAft>
                <a:spcPts val="0"/>
              </a:spcAft>
              <a:buClr>
                <a:srgbClr val="C00000"/>
              </a:buClr>
              <a:buSzPts val="1800"/>
              <a:buFont typeface="Arial"/>
              <a:buNone/>
            </a:pPr>
            <a:endParaRPr/>
          </a:p>
        </p:txBody>
      </p:sp>
      <p:sp>
        <p:nvSpPr>
          <p:cNvPr id="1223" name="Google Shape;1223;p4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224" name="Google Shape;1224;p43"/>
          <p:cNvSpPr txBox="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25" name="Google Shape;1225;p43"/>
          <p:cNvSpPr/>
          <p:nvPr/>
        </p:nvSpPr>
        <p:spPr>
          <a:xfrm>
            <a:off x="6305851" y="6509960"/>
            <a:ext cx="1687257" cy="329834"/>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None/>
            </a:pPr>
            <a:r>
              <a:rPr lang="en-US" sz="1800">
                <a:solidFill>
                  <a:srgbClr val="262626"/>
                </a:solidFill>
                <a:latin typeface="Calibri"/>
                <a:ea typeface="Calibri"/>
                <a:cs typeface="Calibri"/>
                <a:sym typeface="Calibri"/>
              </a:rPr>
              <a:t>Whitten Bentley</a:t>
            </a:r>
            <a:endParaRPr sz="1800">
              <a:solidFill>
                <a:srgbClr val="262626"/>
              </a:solidFill>
              <a:latin typeface="Calibri"/>
              <a:ea typeface="Calibri"/>
              <a:cs typeface="Calibri"/>
              <a:sym typeface="Calibri"/>
            </a:endParaRPr>
          </a:p>
        </p:txBody>
      </p:sp>
      <p:sp>
        <p:nvSpPr>
          <p:cNvPr id="1226" name="Google Shape;1226;p43"/>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44"/>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dirty="0" err="1" smtClean="0"/>
              <a:t>Entrevistas</a:t>
            </a:r>
            <a:r>
              <a:rPr lang="en-US" dirty="0" smtClean="0"/>
              <a:t> (Whitten)</a:t>
            </a:r>
            <a:endParaRPr dirty="0"/>
          </a:p>
        </p:txBody>
      </p:sp>
      <p:sp>
        <p:nvSpPr>
          <p:cNvPr id="1232" name="Google Shape;1232;p44"/>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Autofit/>
          </a:bodyPr>
          <a:lstStyle/>
          <a:p>
            <a:pPr marL="68580" lvl="0" indent="-203200" algn="l" rtl="0">
              <a:lnSpc>
                <a:spcPct val="85000"/>
              </a:lnSpc>
              <a:spcBef>
                <a:spcPts val="0"/>
              </a:spcBef>
              <a:spcAft>
                <a:spcPts val="0"/>
              </a:spcAft>
              <a:buClr>
                <a:srgbClr val="C00000"/>
              </a:buClr>
              <a:buSzPts val="3200"/>
              <a:buFont typeface="Arial"/>
              <a:buChar char="»"/>
            </a:pPr>
            <a:r>
              <a:rPr lang="en-US" sz="3200"/>
              <a:t>Debe</a:t>
            </a:r>
            <a:endParaRPr/>
          </a:p>
          <a:p>
            <a:pPr marL="260604" lvl="1" indent="-257175" algn="l" rtl="0">
              <a:lnSpc>
                <a:spcPct val="85000"/>
              </a:lnSpc>
              <a:spcBef>
                <a:spcPts val="450"/>
              </a:spcBef>
              <a:spcAft>
                <a:spcPts val="0"/>
              </a:spcAft>
              <a:buSzPts val="2400"/>
              <a:buChar char=" "/>
            </a:pPr>
            <a:r>
              <a:rPr lang="en-US" sz="2400"/>
              <a:t>Vestirse adecuadamente</a:t>
            </a:r>
            <a:endParaRPr/>
          </a:p>
          <a:p>
            <a:pPr marL="260604" lvl="1" indent="-257175" algn="l" rtl="0">
              <a:lnSpc>
                <a:spcPct val="85000"/>
              </a:lnSpc>
              <a:spcBef>
                <a:spcPts val="450"/>
              </a:spcBef>
              <a:spcAft>
                <a:spcPts val="0"/>
              </a:spcAft>
              <a:buSzPts val="2400"/>
              <a:buChar char=" "/>
            </a:pPr>
            <a:r>
              <a:rPr lang="en-US" sz="2400"/>
              <a:t>Ser cortés</a:t>
            </a:r>
            <a:endParaRPr/>
          </a:p>
          <a:p>
            <a:pPr marL="260604" lvl="1" indent="-257175" algn="l" rtl="0">
              <a:lnSpc>
                <a:spcPct val="85000"/>
              </a:lnSpc>
              <a:spcBef>
                <a:spcPts val="450"/>
              </a:spcBef>
              <a:spcAft>
                <a:spcPts val="0"/>
              </a:spcAft>
              <a:buSzPts val="2400"/>
              <a:buChar char=" "/>
            </a:pPr>
            <a:r>
              <a:rPr lang="en-US" sz="2400"/>
              <a:t>Escuchar cuidadosamente</a:t>
            </a:r>
            <a:endParaRPr/>
          </a:p>
          <a:p>
            <a:pPr marL="260604" lvl="1" indent="-257175" algn="l" rtl="0">
              <a:lnSpc>
                <a:spcPct val="85000"/>
              </a:lnSpc>
              <a:spcBef>
                <a:spcPts val="450"/>
              </a:spcBef>
              <a:spcAft>
                <a:spcPts val="0"/>
              </a:spcAft>
              <a:buSzPts val="2400"/>
              <a:buChar char=" "/>
            </a:pPr>
            <a:r>
              <a:rPr lang="en-US" sz="2400"/>
              <a:t>Mantener el control</a:t>
            </a:r>
            <a:endParaRPr/>
          </a:p>
          <a:p>
            <a:pPr marL="260604" lvl="1" indent="-257175" algn="l" rtl="0">
              <a:lnSpc>
                <a:spcPct val="85000"/>
              </a:lnSpc>
              <a:spcBef>
                <a:spcPts val="450"/>
              </a:spcBef>
              <a:spcAft>
                <a:spcPts val="0"/>
              </a:spcAft>
              <a:buSzPts val="2400"/>
              <a:buChar char=" "/>
            </a:pPr>
            <a:r>
              <a:rPr lang="en-US" sz="2400"/>
              <a:t>Observar los gestos </a:t>
            </a:r>
            <a:endParaRPr/>
          </a:p>
          <a:p>
            <a:pPr marL="260604" lvl="1" indent="-257175" algn="l" rtl="0">
              <a:lnSpc>
                <a:spcPct val="85000"/>
              </a:lnSpc>
              <a:spcBef>
                <a:spcPts val="450"/>
              </a:spcBef>
              <a:spcAft>
                <a:spcPts val="0"/>
              </a:spcAft>
              <a:buSzPts val="2400"/>
              <a:buChar char=" "/>
            </a:pPr>
            <a:r>
              <a:rPr lang="en-US" sz="2400"/>
              <a:t>Ser paciente</a:t>
            </a:r>
            <a:endParaRPr/>
          </a:p>
          <a:p>
            <a:pPr marL="260604" lvl="1" indent="-257175" algn="l" rtl="0">
              <a:lnSpc>
                <a:spcPct val="85000"/>
              </a:lnSpc>
              <a:spcBef>
                <a:spcPts val="450"/>
              </a:spcBef>
              <a:spcAft>
                <a:spcPts val="0"/>
              </a:spcAft>
              <a:buSzPts val="2400"/>
              <a:buChar char=" "/>
            </a:pPr>
            <a:r>
              <a:rPr lang="en-US" sz="2400"/>
              <a:t>Mantener al entrevistado en calma</a:t>
            </a:r>
            <a:endParaRPr/>
          </a:p>
          <a:p>
            <a:pPr marL="260604" lvl="1" indent="-257175" algn="l" rtl="0">
              <a:lnSpc>
                <a:spcPct val="85000"/>
              </a:lnSpc>
              <a:spcBef>
                <a:spcPts val="450"/>
              </a:spcBef>
              <a:spcAft>
                <a:spcPts val="0"/>
              </a:spcAft>
              <a:buSzPts val="2400"/>
              <a:buChar char=" "/>
            </a:pPr>
            <a:r>
              <a:rPr lang="en-US" sz="2400"/>
              <a:t>Mantener el autocontrol</a:t>
            </a:r>
            <a:endParaRPr/>
          </a:p>
          <a:p>
            <a:pPr marL="260604" lvl="1" indent="-257175" algn="l" rtl="0">
              <a:lnSpc>
                <a:spcPct val="85000"/>
              </a:lnSpc>
              <a:spcBef>
                <a:spcPts val="450"/>
              </a:spcBef>
              <a:spcAft>
                <a:spcPts val="0"/>
              </a:spcAft>
              <a:buSzPts val="2400"/>
              <a:buChar char=" "/>
            </a:pPr>
            <a:r>
              <a:rPr lang="en-US" sz="2400"/>
              <a:t>Terminar a tiempo</a:t>
            </a:r>
            <a:endParaRPr/>
          </a:p>
        </p:txBody>
      </p:sp>
      <p:sp>
        <p:nvSpPr>
          <p:cNvPr id="1233" name="Google Shape;1233;p44"/>
          <p:cNvSpPr txBox="1">
            <a:spLocks noGrp="1"/>
          </p:cNvSpPr>
          <p:nvPr>
            <p:ph type="body" idx="2"/>
          </p:nvPr>
        </p:nvSpPr>
        <p:spPr>
          <a:xfrm>
            <a:off x="6011331" y="1998134"/>
            <a:ext cx="4663440" cy="3767328"/>
          </a:xfrm>
          <a:prstGeom prst="rect">
            <a:avLst/>
          </a:prstGeom>
          <a:noFill/>
          <a:ln>
            <a:noFill/>
          </a:ln>
        </p:spPr>
        <p:txBody>
          <a:bodyPr spcFirstLastPara="1" wrap="square" lIns="91425" tIns="45700" rIns="91425" bIns="45700" anchor="t" anchorCtr="0">
            <a:normAutofit/>
          </a:bodyPr>
          <a:lstStyle/>
          <a:p>
            <a:pPr marL="68580" lvl="0" indent="-203200" algn="l" rtl="0">
              <a:lnSpc>
                <a:spcPct val="75000"/>
              </a:lnSpc>
              <a:spcBef>
                <a:spcPts val="0"/>
              </a:spcBef>
              <a:spcAft>
                <a:spcPts val="0"/>
              </a:spcAft>
              <a:buClr>
                <a:srgbClr val="C00000"/>
              </a:buClr>
              <a:buSzPts val="3200"/>
              <a:buFont typeface="Arial"/>
              <a:buChar char="»"/>
            </a:pPr>
            <a:r>
              <a:rPr lang="en-US" sz="3200"/>
              <a:t>Evite</a:t>
            </a:r>
            <a:endParaRPr/>
          </a:p>
          <a:p>
            <a:pPr marL="260604" lvl="1" indent="-257175" algn="l" rtl="0">
              <a:lnSpc>
                <a:spcPct val="75000"/>
              </a:lnSpc>
              <a:spcBef>
                <a:spcPts val="450"/>
              </a:spcBef>
              <a:spcAft>
                <a:spcPts val="0"/>
              </a:spcAft>
              <a:buSzPts val="2400"/>
              <a:buChar char=" "/>
            </a:pPr>
            <a:r>
              <a:rPr lang="en-US" sz="2400"/>
              <a:t>Suponer que una respuesta no lleva a ningún lado</a:t>
            </a:r>
            <a:endParaRPr/>
          </a:p>
          <a:p>
            <a:pPr marL="260604" lvl="1" indent="-257175" algn="l" rtl="0">
              <a:lnSpc>
                <a:spcPct val="75000"/>
              </a:lnSpc>
              <a:spcBef>
                <a:spcPts val="450"/>
              </a:spcBef>
              <a:spcAft>
                <a:spcPts val="0"/>
              </a:spcAft>
              <a:buSzPts val="2400"/>
              <a:buChar char=" "/>
            </a:pPr>
            <a:r>
              <a:rPr lang="en-US" sz="2400"/>
              <a:t>Revelar pistas </a:t>
            </a:r>
            <a:endParaRPr/>
          </a:p>
          <a:p>
            <a:pPr marL="260604" lvl="1" indent="-257175" algn="l" rtl="0">
              <a:lnSpc>
                <a:spcPct val="75000"/>
              </a:lnSpc>
              <a:spcBef>
                <a:spcPts val="450"/>
              </a:spcBef>
              <a:spcAft>
                <a:spcPts val="0"/>
              </a:spcAft>
              <a:buSzPts val="2400"/>
              <a:buChar char=" "/>
            </a:pPr>
            <a:r>
              <a:rPr lang="en-US" sz="2400"/>
              <a:t>Usar jerga</a:t>
            </a:r>
            <a:endParaRPr/>
          </a:p>
          <a:p>
            <a:pPr marL="260604" lvl="1" indent="-257175" algn="l" rtl="0">
              <a:lnSpc>
                <a:spcPct val="75000"/>
              </a:lnSpc>
              <a:spcBef>
                <a:spcPts val="450"/>
              </a:spcBef>
              <a:spcAft>
                <a:spcPts val="0"/>
              </a:spcAft>
              <a:buSzPts val="2400"/>
              <a:buChar char=" "/>
            </a:pPr>
            <a:r>
              <a:rPr lang="en-US" sz="2400"/>
              <a:t>Revelar sesgos personales</a:t>
            </a:r>
            <a:endParaRPr/>
          </a:p>
          <a:p>
            <a:pPr marL="260604" lvl="1" indent="-257175" algn="l" rtl="0">
              <a:lnSpc>
                <a:spcPct val="75000"/>
              </a:lnSpc>
              <a:spcBef>
                <a:spcPts val="450"/>
              </a:spcBef>
              <a:spcAft>
                <a:spcPts val="0"/>
              </a:spcAft>
              <a:buSzPts val="2400"/>
              <a:buChar char=" "/>
            </a:pPr>
            <a:r>
              <a:rPr lang="en-US" sz="2400"/>
              <a:t>Hablar en lugar de escuchar</a:t>
            </a:r>
            <a:endParaRPr/>
          </a:p>
          <a:p>
            <a:pPr marL="260604" lvl="1" indent="-257175" algn="l" rtl="0">
              <a:lnSpc>
                <a:spcPct val="75000"/>
              </a:lnSpc>
              <a:spcBef>
                <a:spcPts val="450"/>
              </a:spcBef>
              <a:spcAft>
                <a:spcPts val="0"/>
              </a:spcAft>
              <a:buSzPts val="2400"/>
              <a:buChar char=" "/>
            </a:pPr>
            <a:r>
              <a:rPr lang="en-US" sz="2400"/>
              <a:t>Suponer cualquier cosa acerca del tema o del entrevistado</a:t>
            </a:r>
            <a:endParaRPr/>
          </a:p>
          <a:p>
            <a:pPr marL="260604" lvl="1" indent="-257175" algn="l" rtl="0">
              <a:lnSpc>
                <a:spcPct val="75000"/>
              </a:lnSpc>
              <a:spcBef>
                <a:spcPts val="450"/>
              </a:spcBef>
              <a:spcAft>
                <a:spcPts val="0"/>
              </a:spcAft>
              <a:buSzPts val="2400"/>
              <a:buChar char=" "/>
            </a:pPr>
            <a:r>
              <a:rPr lang="en-US" sz="2400"/>
              <a:t>Uso de grabadores (señal de debilidad de escuchar)</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34" name="Google Shape;1234;p44"/>
          <p:cNvSpPr txBox="1">
            <a:spLocks noGrp="1"/>
          </p:cNvSpPr>
          <p:nvPr>
            <p:ph type="body" idx="3"/>
          </p:nvPr>
        </p:nvSpPr>
        <p:spPr>
          <a:xfrm>
            <a:off x="5951985" y="6509538"/>
            <a:ext cx="2162515" cy="305415"/>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825"/>
              <a:buNone/>
            </a:pPr>
            <a:endParaRPr>
              <a:solidFill>
                <a:schemeClr val="dk1"/>
              </a:solidFill>
            </a:endParaRPr>
          </a:p>
        </p:txBody>
      </p:sp>
      <p:sp>
        <p:nvSpPr>
          <p:cNvPr id="1235" name="Google Shape;1235;p44"/>
          <p:cNvSpPr txBox="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Ingeniería de Software I  2012</a:t>
            </a:r>
            <a:endParaRPr sz="1200" b="0" i="0" u="none" strike="noStrike" cap="none">
              <a:solidFill>
                <a:srgbClr val="FFFFFF"/>
              </a:solidFill>
              <a:latin typeface="Calibri"/>
              <a:ea typeface="Calibri"/>
              <a:cs typeface="Calibri"/>
              <a:sym typeface="Calibri"/>
            </a:endParaRPr>
          </a:p>
        </p:txBody>
      </p:sp>
      <p:sp>
        <p:nvSpPr>
          <p:cNvPr id="2" name="Marcador de pie de página 1"/>
          <p:cNvSpPr>
            <a:spLocks noGrp="1"/>
          </p:cNvSpPr>
          <p:nvPr>
            <p:ph type="ftr" idx="11"/>
          </p:nvPr>
        </p:nvSpPr>
        <p:spPr/>
        <p:txBody>
          <a:bodyPr/>
          <a:lstStyle/>
          <a:p>
            <a:r>
              <a:rPr lang="sv-SE" smtClean="0"/>
              <a:t>Ingeniería de Software I  2021</a:t>
            </a:r>
            <a:endParaRPr lang="sv-SE"/>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5"/>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dirty="0" err="1" smtClean="0"/>
              <a:t>Entrevistas</a:t>
            </a:r>
            <a:r>
              <a:rPr lang="en-US" dirty="0" smtClean="0"/>
              <a:t> (Whitten)</a:t>
            </a:r>
            <a:endParaRPr dirty="0"/>
          </a:p>
        </p:txBody>
      </p:sp>
      <p:sp>
        <p:nvSpPr>
          <p:cNvPr id="1241" name="Google Shape;1241;p45"/>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1242" name="Google Shape;1242;p45"/>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27000" algn="just" rtl="0">
              <a:lnSpc>
                <a:spcPct val="85000"/>
              </a:lnSpc>
              <a:spcBef>
                <a:spcPts val="0"/>
              </a:spcBef>
              <a:spcAft>
                <a:spcPts val="0"/>
              </a:spcAft>
              <a:buSzPts val="2000"/>
              <a:buChar char="»"/>
            </a:pPr>
            <a:r>
              <a:rPr lang="en-US" sz="2000"/>
              <a:t>Seguimiento de la entrevista</a:t>
            </a:r>
            <a:endParaRPr/>
          </a:p>
          <a:p>
            <a:pPr marL="260604" lvl="1" indent="-257175" algn="just" rtl="0">
              <a:lnSpc>
                <a:spcPct val="85000"/>
              </a:lnSpc>
              <a:spcBef>
                <a:spcPts val="450"/>
              </a:spcBef>
              <a:spcAft>
                <a:spcPts val="0"/>
              </a:spcAft>
              <a:buClr>
                <a:srgbClr val="262626"/>
              </a:buClr>
              <a:buSzPts val="2000"/>
              <a:buChar char=" "/>
            </a:pPr>
            <a:r>
              <a:rPr lang="en-US" sz="2000"/>
              <a:t>Enviar al entrevistado un resumen de la entrevista, permitiendo aclarar cualquier cosa que no se haya entendido durante la entrevista.</a:t>
            </a:r>
            <a:endParaRPr/>
          </a:p>
          <a:p>
            <a:pPr marL="68580" lvl="0" indent="-127000" algn="just" rtl="0">
              <a:lnSpc>
                <a:spcPct val="85000"/>
              </a:lnSpc>
              <a:spcBef>
                <a:spcPts val="975"/>
              </a:spcBef>
              <a:spcAft>
                <a:spcPts val="0"/>
              </a:spcAft>
              <a:buSzPts val="2000"/>
              <a:buChar char="»"/>
            </a:pPr>
            <a:r>
              <a:rPr lang="en-US" sz="2000"/>
              <a:t>Cómo escuchar</a:t>
            </a:r>
            <a:endParaRPr/>
          </a:p>
          <a:p>
            <a:pPr marL="260604" lvl="1" indent="-257175" algn="just" rtl="0">
              <a:lnSpc>
                <a:spcPct val="85000"/>
              </a:lnSpc>
              <a:spcBef>
                <a:spcPts val="450"/>
              </a:spcBef>
              <a:spcAft>
                <a:spcPts val="0"/>
              </a:spcAft>
              <a:buClr>
                <a:srgbClr val="262626"/>
              </a:buClr>
              <a:buSzPts val="2000"/>
              <a:buChar char=" "/>
            </a:pPr>
            <a:r>
              <a:rPr lang="en-US" sz="2000"/>
              <a:t>Saber escuchar es la parte más importante del proceso de una entrevista</a:t>
            </a:r>
            <a:endParaRPr/>
          </a:p>
          <a:p>
            <a:pPr marL="260604" lvl="1" indent="-257175" algn="just" rtl="0">
              <a:lnSpc>
                <a:spcPct val="85000"/>
              </a:lnSpc>
              <a:spcBef>
                <a:spcPts val="450"/>
              </a:spcBef>
              <a:spcAft>
                <a:spcPts val="0"/>
              </a:spcAft>
              <a:buClr>
                <a:srgbClr val="262626"/>
              </a:buClr>
              <a:buSzPts val="2000"/>
              <a:buChar char=" "/>
            </a:pPr>
            <a:r>
              <a:rPr lang="en-US" sz="2000"/>
              <a:t>Se debe diferenciar entre oír y escuchar.</a:t>
            </a:r>
            <a:endParaRPr/>
          </a:p>
          <a:p>
            <a:pPr marL="68580" lvl="0" indent="0" algn="just" rtl="0">
              <a:lnSpc>
                <a:spcPct val="85000"/>
              </a:lnSpc>
              <a:spcBef>
                <a:spcPts val="975"/>
              </a:spcBef>
              <a:spcAft>
                <a:spcPts val="0"/>
              </a:spcAft>
              <a:buSzPts val="1800"/>
              <a:buNone/>
            </a:pPr>
            <a:endParaRPr/>
          </a:p>
        </p:txBody>
      </p:sp>
      <p:sp>
        <p:nvSpPr>
          <p:cNvPr id="1243" name="Google Shape;1243;p4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244" name="Google Shape;1244;p45"/>
          <p:cNvSpPr txBox="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45" name="Google Shape;1245;p45" descr="Desarrollo de la auditoría. Realizar entrevistas (2/2)"/>
          <p:cNvPicPr preferRelativeResize="0"/>
          <p:nvPr/>
        </p:nvPicPr>
        <p:blipFill rotWithShape="1">
          <a:blip r:embed="rId3">
            <a:alphaModFix/>
          </a:blip>
          <a:srcRect/>
          <a:stretch/>
        </p:blipFill>
        <p:spPr>
          <a:xfrm>
            <a:off x="4258239" y="4221088"/>
            <a:ext cx="2625300" cy="2116346"/>
          </a:xfrm>
          <a:prstGeom prst="rect">
            <a:avLst/>
          </a:prstGeom>
          <a:noFill/>
          <a:ln>
            <a:noFill/>
          </a:ln>
        </p:spPr>
      </p:pic>
      <p:sp>
        <p:nvSpPr>
          <p:cNvPr id="1246" name="Google Shape;1246;p45"/>
          <p:cNvSpPr/>
          <p:nvPr/>
        </p:nvSpPr>
        <p:spPr>
          <a:xfrm>
            <a:off x="6361414" y="6441697"/>
            <a:ext cx="1687257" cy="329834"/>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None/>
            </a:pPr>
            <a:r>
              <a:rPr lang="en-US" sz="1800">
                <a:solidFill>
                  <a:srgbClr val="262626"/>
                </a:solidFill>
                <a:latin typeface="Calibri"/>
                <a:ea typeface="Calibri"/>
                <a:cs typeface="Calibri"/>
                <a:sym typeface="Calibri"/>
              </a:rPr>
              <a:t>Whitten Bentley</a:t>
            </a:r>
            <a:endParaRPr sz="1800">
              <a:solidFill>
                <a:srgbClr val="262626"/>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6"/>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dirty="0" err="1" smtClean="0"/>
              <a:t>Entrevistas</a:t>
            </a:r>
            <a:r>
              <a:rPr lang="en-US" dirty="0" smtClean="0"/>
              <a:t> (Whitten)</a:t>
            </a:r>
            <a:endParaRPr dirty="0"/>
          </a:p>
        </p:txBody>
      </p:sp>
      <p:sp>
        <p:nvSpPr>
          <p:cNvPr id="1252" name="Google Shape;1252;p46"/>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1253" name="Google Shape;1253;p46"/>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75000"/>
              </a:lnSpc>
              <a:spcBef>
                <a:spcPts val="0"/>
              </a:spcBef>
              <a:spcAft>
                <a:spcPts val="0"/>
              </a:spcAft>
              <a:buClr>
                <a:srgbClr val="C00000"/>
              </a:buClr>
              <a:buSzPts val="2800"/>
              <a:buFont typeface="Arial"/>
              <a:buChar char="»"/>
            </a:pPr>
            <a:r>
              <a:rPr lang="en-US" sz="2800"/>
              <a:t>Cómo escuchar</a:t>
            </a:r>
            <a:endParaRPr/>
          </a:p>
          <a:p>
            <a:pPr marL="260604" lvl="1" indent="-257175" algn="l" rtl="0">
              <a:lnSpc>
                <a:spcPct val="75000"/>
              </a:lnSpc>
              <a:spcBef>
                <a:spcPts val="450"/>
              </a:spcBef>
              <a:spcAft>
                <a:spcPts val="0"/>
              </a:spcAft>
              <a:buClr>
                <a:srgbClr val="262626"/>
              </a:buClr>
              <a:buSzPts val="2800"/>
              <a:buChar char=" "/>
            </a:pPr>
            <a:r>
              <a:rPr lang="en-US" sz="2800"/>
              <a:t>Llegue con actitud positiva</a:t>
            </a:r>
            <a:endParaRPr/>
          </a:p>
          <a:p>
            <a:pPr marL="411480" lvl="2" indent="-411480" algn="l" rtl="0">
              <a:lnSpc>
                <a:spcPct val="75000"/>
              </a:lnSpc>
              <a:spcBef>
                <a:spcPts val="450"/>
              </a:spcBef>
              <a:spcAft>
                <a:spcPts val="0"/>
              </a:spcAft>
              <a:buClr>
                <a:srgbClr val="262626"/>
              </a:buClr>
              <a:buSzPts val="2000"/>
              <a:buChar char=" "/>
            </a:pPr>
            <a:r>
              <a:rPr lang="en-US" sz="2000"/>
              <a:t>Mejora el canal de comunicación </a:t>
            </a:r>
            <a:endParaRPr/>
          </a:p>
          <a:p>
            <a:pPr marL="260604" lvl="1" indent="-257175" algn="l" rtl="0">
              <a:lnSpc>
                <a:spcPct val="75000"/>
              </a:lnSpc>
              <a:spcBef>
                <a:spcPts val="450"/>
              </a:spcBef>
              <a:spcAft>
                <a:spcPts val="0"/>
              </a:spcAft>
              <a:buClr>
                <a:srgbClr val="262626"/>
              </a:buClr>
              <a:buSzPts val="2800"/>
              <a:buChar char=" "/>
            </a:pPr>
            <a:r>
              <a:rPr lang="en-US" sz="2800"/>
              <a:t>Haga que la otra persona se tranquilice</a:t>
            </a:r>
            <a:endParaRPr/>
          </a:p>
          <a:p>
            <a:pPr marL="411480" lvl="2" indent="-411480" algn="l" rtl="0">
              <a:lnSpc>
                <a:spcPct val="75000"/>
              </a:lnSpc>
              <a:spcBef>
                <a:spcPts val="450"/>
              </a:spcBef>
              <a:spcAft>
                <a:spcPts val="0"/>
              </a:spcAft>
              <a:buClr>
                <a:srgbClr val="262626"/>
              </a:buClr>
              <a:buSzPts val="2000"/>
              <a:buChar char=" "/>
            </a:pPr>
            <a:r>
              <a:rPr lang="en-US" sz="2000"/>
              <a:t>Romper el hielo con cuestiones cotidianas</a:t>
            </a:r>
            <a:endParaRPr/>
          </a:p>
          <a:p>
            <a:pPr marL="260604" lvl="1" indent="-257175" algn="l" rtl="0">
              <a:lnSpc>
                <a:spcPct val="75000"/>
              </a:lnSpc>
              <a:spcBef>
                <a:spcPts val="450"/>
              </a:spcBef>
              <a:spcAft>
                <a:spcPts val="0"/>
              </a:spcAft>
              <a:buClr>
                <a:srgbClr val="262626"/>
              </a:buClr>
              <a:buSzPts val="2800"/>
              <a:buChar char=" "/>
            </a:pPr>
            <a:r>
              <a:rPr lang="en-US" sz="2800"/>
              <a:t>Haga ver que está escuchando lo que dice</a:t>
            </a:r>
            <a:endParaRPr/>
          </a:p>
          <a:p>
            <a:pPr marL="411480" lvl="2" indent="-411480" algn="l" rtl="0">
              <a:lnSpc>
                <a:spcPct val="75000"/>
              </a:lnSpc>
              <a:spcBef>
                <a:spcPts val="450"/>
              </a:spcBef>
              <a:spcAft>
                <a:spcPts val="0"/>
              </a:spcAft>
              <a:buClr>
                <a:srgbClr val="262626"/>
              </a:buClr>
              <a:buSzPts val="2000"/>
              <a:buChar char=" "/>
            </a:pPr>
            <a:r>
              <a:rPr lang="en-US" sz="2000"/>
              <a:t>Mantener el contacto visual, asentir con la cabeza, emitir comentarios</a:t>
            </a:r>
            <a:endParaRPr/>
          </a:p>
          <a:p>
            <a:pPr marL="260604" lvl="1" indent="-257175" algn="l" rtl="0">
              <a:lnSpc>
                <a:spcPct val="75000"/>
              </a:lnSpc>
              <a:spcBef>
                <a:spcPts val="450"/>
              </a:spcBef>
              <a:spcAft>
                <a:spcPts val="0"/>
              </a:spcAft>
              <a:buClr>
                <a:srgbClr val="262626"/>
              </a:buClr>
              <a:buSzPts val="2800"/>
              <a:buChar char=" "/>
            </a:pPr>
            <a:r>
              <a:rPr lang="en-US" sz="2800"/>
              <a:t>Haga preguntas sobre lo que dice</a:t>
            </a:r>
            <a:endParaRPr/>
          </a:p>
          <a:p>
            <a:pPr marL="411480" lvl="2" indent="-411480" algn="l" rtl="0">
              <a:lnSpc>
                <a:spcPct val="75000"/>
              </a:lnSpc>
              <a:spcBef>
                <a:spcPts val="450"/>
              </a:spcBef>
              <a:spcAft>
                <a:spcPts val="0"/>
              </a:spcAft>
              <a:buClr>
                <a:srgbClr val="262626"/>
              </a:buClr>
              <a:buSzPts val="2000"/>
              <a:buChar char=" "/>
            </a:pPr>
            <a:r>
              <a:rPr lang="en-US" sz="2000"/>
              <a:t>El entrevistado siente que le presta atención y puede ampliar su respuesta</a:t>
            </a:r>
            <a:endParaRPr/>
          </a:p>
          <a:p>
            <a:pPr marL="260604" lvl="1" indent="-257175" algn="l" rtl="0">
              <a:lnSpc>
                <a:spcPct val="75000"/>
              </a:lnSpc>
              <a:spcBef>
                <a:spcPts val="450"/>
              </a:spcBef>
              <a:spcAft>
                <a:spcPts val="0"/>
              </a:spcAft>
              <a:buClr>
                <a:srgbClr val="262626"/>
              </a:buClr>
              <a:buSzPts val="2800"/>
              <a:buChar char=" "/>
            </a:pPr>
            <a:r>
              <a:rPr lang="en-US" sz="2800"/>
              <a:t>No haga suposiciones</a:t>
            </a:r>
            <a:endParaRPr/>
          </a:p>
          <a:p>
            <a:pPr marL="411480" lvl="2" indent="-411480" algn="l" rtl="0">
              <a:lnSpc>
                <a:spcPct val="75000"/>
              </a:lnSpc>
              <a:spcBef>
                <a:spcPts val="450"/>
              </a:spcBef>
              <a:spcAft>
                <a:spcPts val="0"/>
              </a:spcAft>
              <a:buClr>
                <a:srgbClr val="262626"/>
              </a:buClr>
              <a:buSzPts val="2000"/>
              <a:buChar char=" "/>
            </a:pPr>
            <a:r>
              <a:rPr lang="en-US" sz="2000"/>
              <a:t>Escuche todo lo que el entrevistado tiene que explicar</a:t>
            </a:r>
            <a:endParaRPr/>
          </a:p>
          <a:p>
            <a:pPr marL="260604" lvl="1" indent="-257175" algn="l" rtl="0">
              <a:lnSpc>
                <a:spcPct val="75000"/>
              </a:lnSpc>
              <a:spcBef>
                <a:spcPts val="450"/>
              </a:spcBef>
              <a:spcAft>
                <a:spcPts val="0"/>
              </a:spcAft>
              <a:buClr>
                <a:srgbClr val="262626"/>
              </a:buClr>
              <a:buSzPts val="2800"/>
              <a:buChar char=" "/>
            </a:pPr>
            <a:r>
              <a:rPr lang="en-US" sz="2800"/>
              <a:t>Tome nota</a:t>
            </a:r>
            <a:endParaRPr/>
          </a:p>
          <a:p>
            <a:pPr marL="411480" lvl="2" indent="-411480" algn="l" rtl="0">
              <a:lnSpc>
                <a:spcPct val="75000"/>
              </a:lnSpc>
              <a:spcBef>
                <a:spcPts val="450"/>
              </a:spcBef>
              <a:spcAft>
                <a:spcPts val="0"/>
              </a:spcAft>
              <a:buClr>
                <a:srgbClr val="262626"/>
              </a:buClr>
              <a:buSzPts val="2000"/>
              <a:buChar char=" "/>
            </a:pPr>
            <a:r>
              <a:rPr lang="en-US" sz="2000"/>
              <a:t>El entrevistado percibe que está siendo escuchado</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54" name="Google Shape;1254;p4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255" name="Google Shape;1255;p46"/>
          <p:cNvSpPr txBox="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56" name="Google Shape;1256;p46"/>
          <p:cNvSpPr/>
          <p:nvPr/>
        </p:nvSpPr>
        <p:spPr>
          <a:xfrm>
            <a:off x="6305851" y="6455985"/>
            <a:ext cx="1687257" cy="329834"/>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None/>
            </a:pPr>
            <a:r>
              <a:rPr lang="en-US" sz="1800">
                <a:solidFill>
                  <a:srgbClr val="262626"/>
                </a:solidFill>
                <a:latin typeface="Calibri"/>
                <a:ea typeface="Calibri"/>
                <a:cs typeface="Calibri"/>
                <a:sym typeface="Calibri"/>
              </a:rPr>
              <a:t>Whitten Bentley</a:t>
            </a:r>
            <a:endParaRPr sz="1800">
              <a:solidFill>
                <a:srgbClr val="262626"/>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47"/>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dirty="0" err="1" smtClean="0"/>
              <a:t>Entrevistas</a:t>
            </a:r>
            <a:r>
              <a:rPr lang="en-US" dirty="0" smtClean="0"/>
              <a:t> (Whitten)</a:t>
            </a:r>
            <a:endParaRPr dirty="0"/>
          </a:p>
        </p:txBody>
      </p:sp>
      <p:sp>
        <p:nvSpPr>
          <p:cNvPr id="1262" name="Google Shape;1262;p47"/>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1263" name="Google Shape;1263;p47"/>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254000" algn="l" rtl="0">
              <a:lnSpc>
                <a:spcPct val="85000"/>
              </a:lnSpc>
              <a:spcBef>
                <a:spcPts val="0"/>
              </a:spcBef>
              <a:spcAft>
                <a:spcPts val="0"/>
              </a:spcAft>
              <a:buClr>
                <a:srgbClr val="C00000"/>
              </a:buClr>
              <a:buSzPts val="4000"/>
              <a:buFont typeface="Arial"/>
              <a:buChar char="»"/>
            </a:pPr>
            <a:r>
              <a:rPr lang="en-US" sz="4000" dirty="0"/>
              <a:t>El </a:t>
            </a:r>
            <a:r>
              <a:rPr lang="en-US" sz="4000" dirty="0" err="1"/>
              <a:t>lenguaje</a:t>
            </a:r>
            <a:r>
              <a:rPr lang="en-US" sz="4000" dirty="0"/>
              <a:t> corporal</a:t>
            </a:r>
            <a:endParaRPr dirty="0"/>
          </a:p>
          <a:p>
            <a:pPr marL="260604" lvl="1" indent="-257175" algn="l" rtl="0">
              <a:lnSpc>
                <a:spcPct val="85000"/>
              </a:lnSpc>
              <a:spcBef>
                <a:spcPts val="450"/>
              </a:spcBef>
              <a:spcAft>
                <a:spcPts val="0"/>
              </a:spcAft>
              <a:buClr>
                <a:srgbClr val="262626"/>
              </a:buClr>
              <a:buSzPts val="4000"/>
              <a:buChar char=" "/>
            </a:pPr>
            <a:r>
              <a:rPr lang="en-US" sz="4000" dirty="0" err="1"/>
              <a:t>Información</a:t>
            </a:r>
            <a:r>
              <a:rPr lang="en-US" sz="4000" dirty="0"/>
              <a:t> no verbal </a:t>
            </a:r>
            <a:r>
              <a:rPr lang="en-US" sz="4000" dirty="0" err="1"/>
              <a:t>que</a:t>
            </a:r>
            <a:r>
              <a:rPr lang="en-US" sz="4000" dirty="0"/>
              <a:t> </a:t>
            </a:r>
            <a:r>
              <a:rPr lang="en-US" sz="4000" dirty="0" err="1"/>
              <a:t>comunicamos</a:t>
            </a:r>
            <a:endParaRPr dirty="0"/>
          </a:p>
          <a:p>
            <a:pPr marL="411480" lvl="2" indent="-411480" algn="l" rtl="0">
              <a:lnSpc>
                <a:spcPct val="85000"/>
              </a:lnSpc>
              <a:spcBef>
                <a:spcPts val="450"/>
              </a:spcBef>
              <a:spcAft>
                <a:spcPts val="0"/>
              </a:spcAft>
              <a:buClr>
                <a:srgbClr val="262626"/>
              </a:buClr>
              <a:buSzPts val="3200"/>
              <a:buChar char=" "/>
            </a:pPr>
            <a:r>
              <a:rPr lang="en-US" sz="3200" dirty="0"/>
              <a:t>La mayor parte de la </a:t>
            </a:r>
            <a:r>
              <a:rPr lang="en-US" sz="3200" dirty="0" err="1"/>
              <a:t>información</a:t>
            </a:r>
            <a:r>
              <a:rPr lang="en-US" sz="3200" dirty="0"/>
              <a:t> se </a:t>
            </a:r>
            <a:r>
              <a:rPr lang="en-US" sz="3200" dirty="0" err="1"/>
              <a:t>expresa</a:t>
            </a:r>
            <a:r>
              <a:rPr lang="en-US" sz="3200" dirty="0"/>
              <a:t> a </a:t>
            </a:r>
            <a:r>
              <a:rPr lang="en-US" sz="3200" dirty="0" err="1"/>
              <a:t>través</a:t>
            </a:r>
            <a:r>
              <a:rPr lang="en-US" sz="3200" dirty="0"/>
              <a:t> de </a:t>
            </a:r>
            <a:r>
              <a:rPr lang="en-US" sz="3200" dirty="0" err="1"/>
              <a:t>las</a:t>
            </a:r>
            <a:r>
              <a:rPr lang="en-US" sz="3200" dirty="0"/>
              <a:t> </a:t>
            </a:r>
            <a:r>
              <a:rPr lang="en-US" sz="3200" dirty="0" err="1"/>
              <a:t>expresiones</a:t>
            </a:r>
            <a:r>
              <a:rPr lang="en-US" sz="3200" dirty="0"/>
              <a:t> </a:t>
            </a:r>
            <a:r>
              <a:rPr lang="en-US" sz="3200" dirty="0" err="1"/>
              <a:t>corporales</a:t>
            </a:r>
            <a:r>
              <a:rPr lang="en-US" sz="3200" dirty="0"/>
              <a:t> </a:t>
            </a:r>
            <a:endParaRPr dirty="0"/>
          </a:p>
          <a:p>
            <a:pPr marL="411480" lvl="2" indent="-411480" algn="l" rtl="0">
              <a:lnSpc>
                <a:spcPct val="85000"/>
              </a:lnSpc>
              <a:spcBef>
                <a:spcPts val="450"/>
              </a:spcBef>
              <a:spcAft>
                <a:spcPts val="0"/>
              </a:spcAft>
              <a:buClr>
                <a:srgbClr val="262626"/>
              </a:buClr>
              <a:buSzPts val="3200"/>
              <a:buChar char=" "/>
            </a:pPr>
            <a:r>
              <a:rPr lang="en-US" sz="3200" dirty="0"/>
              <a:t>Las </a:t>
            </a:r>
            <a:r>
              <a:rPr lang="en-US" sz="3200" dirty="0" err="1"/>
              <a:t>más</a:t>
            </a:r>
            <a:r>
              <a:rPr lang="en-US" sz="3200" dirty="0"/>
              <a:t> </a:t>
            </a:r>
            <a:r>
              <a:rPr lang="en-US" sz="3200" dirty="0" err="1"/>
              <a:t>importantes</a:t>
            </a:r>
            <a:r>
              <a:rPr lang="en-US" sz="3200" dirty="0"/>
              <a:t> son:</a:t>
            </a:r>
            <a:endParaRPr dirty="0"/>
          </a:p>
          <a:p>
            <a:pPr marL="617220" lvl="3" indent="-617220" algn="l" rtl="0">
              <a:lnSpc>
                <a:spcPct val="85000"/>
              </a:lnSpc>
              <a:spcBef>
                <a:spcPts val="450"/>
              </a:spcBef>
              <a:spcAft>
                <a:spcPts val="0"/>
              </a:spcAft>
              <a:buClr>
                <a:srgbClr val="262626"/>
              </a:buClr>
              <a:buSzPts val="2800"/>
              <a:buChar char=" "/>
            </a:pPr>
            <a:r>
              <a:rPr lang="en-US" sz="2800" dirty="0" err="1"/>
              <a:t>Expresiones</a:t>
            </a:r>
            <a:r>
              <a:rPr lang="en-US" sz="2800" dirty="0"/>
              <a:t> </a:t>
            </a:r>
            <a:r>
              <a:rPr lang="en-US" sz="2800" dirty="0" err="1"/>
              <a:t>faciales</a:t>
            </a:r>
            <a:endParaRPr dirty="0"/>
          </a:p>
          <a:p>
            <a:pPr marL="617220" lvl="3" indent="-617220" algn="l" rtl="0">
              <a:lnSpc>
                <a:spcPct val="85000"/>
              </a:lnSpc>
              <a:spcBef>
                <a:spcPts val="450"/>
              </a:spcBef>
              <a:spcAft>
                <a:spcPts val="0"/>
              </a:spcAft>
              <a:buClr>
                <a:srgbClr val="262626"/>
              </a:buClr>
              <a:buSzPts val="2800"/>
              <a:buChar char=" "/>
            </a:pPr>
            <a:r>
              <a:rPr lang="en-US" sz="2800" dirty="0" err="1"/>
              <a:t>Contacto</a:t>
            </a:r>
            <a:r>
              <a:rPr lang="en-US" sz="2800" dirty="0"/>
              <a:t> visual</a:t>
            </a:r>
            <a:endParaRPr dirty="0"/>
          </a:p>
          <a:p>
            <a:pPr marL="617220" lvl="3" indent="-617220" algn="l" rtl="0">
              <a:lnSpc>
                <a:spcPct val="85000"/>
              </a:lnSpc>
              <a:spcBef>
                <a:spcPts val="450"/>
              </a:spcBef>
              <a:spcAft>
                <a:spcPts val="0"/>
              </a:spcAft>
              <a:buClr>
                <a:srgbClr val="262626"/>
              </a:buClr>
              <a:buSzPts val="2800"/>
              <a:buChar char=" "/>
            </a:pPr>
            <a:r>
              <a:rPr lang="en-US" sz="2800" dirty="0" err="1"/>
              <a:t>Postura</a:t>
            </a:r>
            <a:endParaRPr dirty="0"/>
          </a:p>
        </p:txBody>
      </p:sp>
      <p:sp>
        <p:nvSpPr>
          <p:cNvPr id="1264" name="Google Shape;1264;p4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265" name="Google Shape;1265;p47"/>
          <p:cNvSpPr txBox="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66" name="Google Shape;1266;p47" descr="http://www.primerempleo.com/images/8259.gif"/>
          <p:cNvPicPr preferRelativeResize="0"/>
          <p:nvPr/>
        </p:nvPicPr>
        <p:blipFill rotWithShape="1">
          <a:blip r:embed="rId3">
            <a:alphaModFix/>
          </a:blip>
          <a:srcRect/>
          <a:stretch/>
        </p:blipFill>
        <p:spPr>
          <a:xfrm>
            <a:off x="8399287" y="4149080"/>
            <a:ext cx="3681184" cy="1610519"/>
          </a:xfrm>
          <a:prstGeom prst="rect">
            <a:avLst/>
          </a:prstGeom>
          <a:noFill/>
          <a:ln>
            <a:noFill/>
          </a:ln>
        </p:spPr>
      </p:pic>
      <p:sp>
        <p:nvSpPr>
          <p:cNvPr id="1267" name="Google Shape;1267;p47"/>
          <p:cNvSpPr/>
          <p:nvPr/>
        </p:nvSpPr>
        <p:spPr>
          <a:xfrm>
            <a:off x="5879976" y="6494932"/>
            <a:ext cx="1800200" cy="270523"/>
          </a:xfrm>
          <a:prstGeom prst="rect">
            <a:avLst/>
          </a:prstGeom>
          <a:noFill/>
          <a:ln>
            <a:noFill/>
          </a:ln>
        </p:spPr>
        <p:txBody>
          <a:bodyPr spcFirstLastPara="1" wrap="square" lIns="91425" tIns="45700" rIns="91425" bIns="45700" anchor="t" anchorCtr="0">
            <a:spAutoFit/>
          </a:bodyPr>
          <a:lstStyle/>
          <a:p>
            <a:pPr marL="0" marR="0" lvl="3" indent="0" algn="l" rtl="0">
              <a:lnSpc>
                <a:spcPct val="85000"/>
              </a:lnSpc>
              <a:spcBef>
                <a:spcPts val="0"/>
              </a:spcBef>
              <a:spcAft>
                <a:spcPts val="0"/>
              </a:spcAft>
              <a:buNone/>
            </a:pPr>
            <a:r>
              <a:rPr lang="en-US" sz="1350" b="0" i="0" u="none" strike="noStrike" cap="none">
                <a:solidFill>
                  <a:srgbClr val="262626"/>
                </a:solidFill>
                <a:latin typeface="Calibri"/>
                <a:ea typeface="Calibri"/>
                <a:cs typeface="Calibri"/>
                <a:sym typeface="Calibri"/>
              </a:rPr>
              <a:t>Whitten Bentley</a:t>
            </a:r>
            <a:endParaRPr sz="135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48"/>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n-US"/>
              <a:t>Planeación Conjunta de Requerimientos (JRP)</a:t>
            </a:r>
            <a:endParaRPr/>
          </a:p>
        </p:txBody>
      </p:sp>
      <p:sp>
        <p:nvSpPr>
          <p:cNvPr id="1273" name="Google Shape;1273;p48"/>
          <p:cNvSpPr txBox="1">
            <a:spLocks noGrp="1"/>
          </p:cNvSpPr>
          <p:nvPr>
            <p:ph type="body" idx="1"/>
          </p:nvPr>
        </p:nvSpPr>
        <p:spPr>
          <a:xfrm>
            <a:off x="767408" y="1916832"/>
            <a:ext cx="10009112" cy="4104456"/>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n-US" sz="2400">
                <a:solidFill>
                  <a:schemeClr val="dk1"/>
                </a:solidFill>
              </a:rPr>
              <a:t>Proceso mediante el cual se conducen reuniones de grupo altamente estructurados con el propósito de analizar problemas y definir requerimientos </a:t>
            </a:r>
            <a:endParaRPr/>
          </a:p>
          <a:p>
            <a:pPr marL="68580" lvl="0" indent="0" algn="l" rtl="0">
              <a:lnSpc>
                <a:spcPct val="85000"/>
              </a:lnSpc>
              <a:spcBef>
                <a:spcPts val="975"/>
              </a:spcBef>
              <a:spcAft>
                <a:spcPts val="0"/>
              </a:spcAft>
              <a:buSzPts val="2400"/>
              <a:buNone/>
            </a:pPr>
            <a:endParaRPr sz="2400">
              <a:solidFill>
                <a:schemeClr val="dk1"/>
              </a:solidFill>
            </a:endParaRPr>
          </a:p>
          <a:p>
            <a:pPr marL="68580" lvl="0" indent="-152400" algn="l" rtl="0">
              <a:lnSpc>
                <a:spcPct val="85000"/>
              </a:lnSpc>
              <a:spcBef>
                <a:spcPts val="975"/>
              </a:spcBef>
              <a:spcAft>
                <a:spcPts val="0"/>
              </a:spcAft>
              <a:buSzPts val="2400"/>
              <a:buChar char="»"/>
            </a:pPr>
            <a:r>
              <a:rPr lang="en-US" sz="2400">
                <a:solidFill>
                  <a:schemeClr val="dk1"/>
                </a:solidFill>
              </a:rPr>
              <a:t>Requiere de extenso entrenamiento</a:t>
            </a:r>
            <a:endParaRPr/>
          </a:p>
          <a:p>
            <a:pPr marL="68580" lvl="0" indent="-152400" algn="l" rtl="0">
              <a:lnSpc>
                <a:spcPct val="85000"/>
              </a:lnSpc>
              <a:spcBef>
                <a:spcPts val="975"/>
              </a:spcBef>
              <a:spcAft>
                <a:spcPts val="0"/>
              </a:spcAft>
              <a:buSzPts val="2400"/>
              <a:buChar char="»"/>
            </a:pPr>
            <a:r>
              <a:rPr lang="en-US" sz="2400">
                <a:solidFill>
                  <a:schemeClr val="dk1"/>
                </a:solidFill>
              </a:rPr>
              <a:t>Reduce el tiempo de exploración de requisitos</a:t>
            </a:r>
            <a:endParaRPr/>
          </a:p>
          <a:p>
            <a:pPr marL="68580" lvl="0" indent="-152400" algn="l" rtl="0">
              <a:lnSpc>
                <a:spcPct val="85000"/>
              </a:lnSpc>
              <a:spcBef>
                <a:spcPts val="975"/>
              </a:spcBef>
              <a:spcAft>
                <a:spcPts val="0"/>
              </a:spcAft>
              <a:buSzPts val="2400"/>
              <a:buChar char="»"/>
            </a:pPr>
            <a:r>
              <a:rPr lang="en-US" sz="2400">
                <a:solidFill>
                  <a:schemeClr val="dk1"/>
                </a:solidFill>
              </a:rPr>
              <a:t>Amplia participación de los integrantes </a:t>
            </a:r>
            <a:endParaRPr/>
          </a:p>
          <a:p>
            <a:pPr marL="68580" lvl="0" indent="-152400" algn="l" rtl="0">
              <a:lnSpc>
                <a:spcPct val="85000"/>
              </a:lnSpc>
              <a:spcBef>
                <a:spcPts val="975"/>
              </a:spcBef>
              <a:spcAft>
                <a:spcPts val="0"/>
              </a:spcAft>
              <a:buSzPts val="2400"/>
              <a:buChar char="»"/>
            </a:pPr>
            <a:r>
              <a:rPr lang="en-US" sz="2400">
                <a:solidFill>
                  <a:schemeClr val="dk1"/>
                </a:solidFill>
              </a:rPr>
              <a:t>Se trabaja sobre lo que se va generando</a:t>
            </a:r>
            <a:endParaRPr/>
          </a:p>
          <a:p>
            <a:pPr marL="68580" lvl="0" indent="-152400" algn="l" rtl="0">
              <a:lnSpc>
                <a:spcPct val="85000"/>
              </a:lnSpc>
              <a:spcBef>
                <a:spcPts val="975"/>
              </a:spcBef>
              <a:spcAft>
                <a:spcPts val="0"/>
              </a:spcAft>
              <a:buSzPts val="2400"/>
              <a:buChar char="»"/>
            </a:pPr>
            <a:r>
              <a:rPr lang="en-US" sz="2400">
                <a:solidFill>
                  <a:schemeClr val="dk1"/>
                </a:solidFill>
              </a:rPr>
              <a:t>Alguna bibliografía la menciona como JAD (Joint Application Design)</a:t>
            </a:r>
            <a:endParaRPr/>
          </a:p>
        </p:txBody>
      </p:sp>
      <p:sp>
        <p:nvSpPr>
          <p:cNvPr id="1274" name="Google Shape;1274;p48"/>
          <p:cNvSpPr txBox="1">
            <a:spLocks noGrp="1"/>
          </p:cNvSpPr>
          <p:nvPr>
            <p:ph type="ftr" idx="11"/>
          </p:nvPr>
        </p:nvSpPr>
        <p:spPr>
          <a:xfrm>
            <a:off x="6671735" y="6308728"/>
            <a:ext cx="4705351"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275" name="Google Shape;1275;p48"/>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FFBFBF"/>
                </a:solidFill>
              </a:rPr>
              <a:t>48</a:t>
            </a:fld>
            <a:endParaRPr>
              <a:solidFill>
                <a:srgbClr val="FFBFBF"/>
              </a:solidFill>
            </a:endParaRPr>
          </a:p>
        </p:txBody>
      </p:sp>
      <p:pic>
        <p:nvPicPr>
          <p:cNvPr id="1276" name="Google Shape;1276;p48" descr="http://blog.commlabindia.com/wp-content/uploads/2011/11/methods-to-organize.jpg"/>
          <p:cNvPicPr preferRelativeResize="0"/>
          <p:nvPr/>
        </p:nvPicPr>
        <p:blipFill rotWithShape="1">
          <a:blip r:embed="rId3">
            <a:alphaModFix/>
          </a:blip>
          <a:srcRect/>
          <a:stretch/>
        </p:blipFill>
        <p:spPr>
          <a:xfrm>
            <a:off x="8904312" y="2780928"/>
            <a:ext cx="2381250" cy="190500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9"/>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n-US"/>
              <a:t>Planeación Conjunta de Requerimientos (JRP)</a:t>
            </a:r>
            <a:endParaRPr/>
          </a:p>
        </p:txBody>
      </p:sp>
      <p:sp>
        <p:nvSpPr>
          <p:cNvPr id="1282" name="Google Shape;1282;p49"/>
          <p:cNvSpPr txBox="1">
            <a:spLocks noGrp="1"/>
          </p:cNvSpPr>
          <p:nvPr>
            <p:ph type="body" idx="1"/>
          </p:nvPr>
        </p:nvSpPr>
        <p:spPr>
          <a:xfrm>
            <a:off x="839416" y="2060848"/>
            <a:ext cx="9937104" cy="3240360"/>
          </a:xfrm>
          <a:prstGeom prst="rect">
            <a:avLst/>
          </a:prstGeom>
          <a:noFill/>
          <a:ln>
            <a:noFill/>
          </a:ln>
        </p:spPr>
        <p:txBody>
          <a:bodyPr spcFirstLastPara="1" wrap="square" lIns="91425" tIns="45700" rIns="91425" bIns="45700" anchor="t" anchorCtr="0">
            <a:normAutofit/>
          </a:bodyPr>
          <a:lstStyle/>
          <a:p>
            <a:pPr marL="68580" lvl="0" indent="-177800" algn="l" rtl="0">
              <a:lnSpc>
                <a:spcPct val="75000"/>
              </a:lnSpc>
              <a:spcBef>
                <a:spcPts val="0"/>
              </a:spcBef>
              <a:spcAft>
                <a:spcPts val="0"/>
              </a:spcAft>
              <a:buSzPts val="2800"/>
              <a:buChar char="»"/>
            </a:pPr>
            <a:r>
              <a:rPr lang="en-US" sz="2800">
                <a:solidFill>
                  <a:schemeClr val="dk1"/>
                </a:solidFill>
              </a:rPr>
              <a:t>Ventajas</a:t>
            </a:r>
            <a:endParaRPr/>
          </a:p>
          <a:p>
            <a:pPr marL="260604" lvl="1" indent="-257175" algn="l" rtl="0">
              <a:lnSpc>
                <a:spcPct val="75000"/>
              </a:lnSpc>
              <a:spcBef>
                <a:spcPts val="450"/>
              </a:spcBef>
              <a:spcAft>
                <a:spcPts val="0"/>
              </a:spcAft>
              <a:buClr>
                <a:schemeClr val="dk1"/>
              </a:buClr>
              <a:buSzPts val="2400"/>
              <a:buChar char=" "/>
            </a:pPr>
            <a:r>
              <a:rPr lang="en-US" sz="2400">
                <a:solidFill>
                  <a:schemeClr val="dk1"/>
                </a:solidFill>
              </a:rPr>
              <a:t>Ahorro de tiempo</a:t>
            </a:r>
            <a:endParaRPr/>
          </a:p>
          <a:p>
            <a:pPr marL="260604" lvl="1" indent="-257175" algn="l" rtl="0">
              <a:lnSpc>
                <a:spcPct val="75000"/>
              </a:lnSpc>
              <a:spcBef>
                <a:spcPts val="450"/>
              </a:spcBef>
              <a:spcAft>
                <a:spcPts val="0"/>
              </a:spcAft>
              <a:buClr>
                <a:schemeClr val="dk1"/>
              </a:buClr>
              <a:buSzPts val="2400"/>
              <a:buChar char=" "/>
            </a:pPr>
            <a:r>
              <a:rPr lang="en-US" sz="2400">
                <a:solidFill>
                  <a:schemeClr val="dk1"/>
                </a:solidFill>
              </a:rPr>
              <a:t>Usuarios involucrados</a:t>
            </a:r>
            <a:endParaRPr/>
          </a:p>
          <a:p>
            <a:pPr marL="260604" lvl="1" indent="-257175" algn="l" rtl="0">
              <a:lnSpc>
                <a:spcPct val="75000"/>
              </a:lnSpc>
              <a:spcBef>
                <a:spcPts val="450"/>
              </a:spcBef>
              <a:spcAft>
                <a:spcPts val="0"/>
              </a:spcAft>
              <a:buClr>
                <a:schemeClr val="dk1"/>
              </a:buClr>
              <a:buSzPts val="2400"/>
              <a:buChar char=" "/>
            </a:pPr>
            <a:r>
              <a:rPr lang="en-US" sz="2400">
                <a:solidFill>
                  <a:schemeClr val="dk1"/>
                </a:solidFill>
              </a:rPr>
              <a:t>Desarrollos creativos</a:t>
            </a:r>
            <a:endParaRPr sz="2800">
              <a:solidFill>
                <a:schemeClr val="dk1"/>
              </a:solidFill>
            </a:endParaRPr>
          </a:p>
          <a:p>
            <a:pPr marL="68580" lvl="0" indent="0" algn="l" rtl="0">
              <a:lnSpc>
                <a:spcPct val="75000"/>
              </a:lnSpc>
              <a:spcBef>
                <a:spcPts val="975"/>
              </a:spcBef>
              <a:spcAft>
                <a:spcPts val="0"/>
              </a:spcAft>
              <a:buSzPts val="2800"/>
              <a:buNone/>
            </a:pPr>
            <a:endParaRPr sz="2800">
              <a:solidFill>
                <a:schemeClr val="dk1"/>
              </a:solidFill>
            </a:endParaRPr>
          </a:p>
          <a:p>
            <a:pPr marL="68580" lvl="0" indent="-177800" algn="l" rtl="0">
              <a:lnSpc>
                <a:spcPct val="75000"/>
              </a:lnSpc>
              <a:spcBef>
                <a:spcPts val="975"/>
              </a:spcBef>
              <a:spcAft>
                <a:spcPts val="0"/>
              </a:spcAft>
              <a:buSzPts val="2800"/>
              <a:buChar char="»"/>
            </a:pPr>
            <a:r>
              <a:rPr lang="en-US" sz="2800">
                <a:solidFill>
                  <a:schemeClr val="dk1"/>
                </a:solidFill>
              </a:rPr>
              <a:t>Desventajas</a:t>
            </a:r>
            <a:endParaRPr/>
          </a:p>
          <a:p>
            <a:pPr marL="260604" lvl="1" indent="-257175" algn="l" rtl="0">
              <a:lnSpc>
                <a:spcPct val="75000"/>
              </a:lnSpc>
              <a:spcBef>
                <a:spcPts val="450"/>
              </a:spcBef>
              <a:spcAft>
                <a:spcPts val="0"/>
              </a:spcAft>
              <a:buClr>
                <a:schemeClr val="dk1"/>
              </a:buClr>
              <a:buSzPts val="2400"/>
              <a:buChar char=" "/>
            </a:pPr>
            <a:r>
              <a:rPr lang="en-US" sz="2400">
                <a:solidFill>
                  <a:schemeClr val="dk1"/>
                </a:solidFill>
              </a:rPr>
              <a:t>Es difícil organizar los horarios de los involucrados</a:t>
            </a:r>
            <a:endParaRPr/>
          </a:p>
          <a:p>
            <a:pPr marL="260604" lvl="1" indent="-257175" algn="l" rtl="0">
              <a:lnSpc>
                <a:spcPct val="75000"/>
              </a:lnSpc>
              <a:spcBef>
                <a:spcPts val="450"/>
              </a:spcBef>
              <a:spcAft>
                <a:spcPts val="0"/>
              </a:spcAft>
              <a:buClr>
                <a:schemeClr val="dk1"/>
              </a:buClr>
              <a:buSzPts val="2400"/>
              <a:buChar char=" "/>
            </a:pPr>
            <a:r>
              <a:rPr lang="en-US" sz="2400">
                <a:solidFill>
                  <a:schemeClr val="dk1"/>
                </a:solidFill>
              </a:rPr>
              <a:t>Es complejo encontrar un grupo de participantes integrados y organizados</a:t>
            </a:r>
            <a:endParaRPr/>
          </a:p>
          <a:p>
            <a:pPr marL="68580" lvl="0" indent="0" algn="l" rtl="0">
              <a:lnSpc>
                <a:spcPct val="75000"/>
              </a:lnSpc>
              <a:spcBef>
                <a:spcPts val="975"/>
              </a:spcBef>
              <a:spcAft>
                <a:spcPts val="0"/>
              </a:spcAft>
              <a:buSzPts val="2400"/>
              <a:buNone/>
            </a:pPr>
            <a:endParaRPr sz="2400">
              <a:solidFill>
                <a:schemeClr val="dk1"/>
              </a:solidFill>
            </a:endParaRPr>
          </a:p>
        </p:txBody>
      </p:sp>
      <p:sp>
        <p:nvSpPr>
          <p:cNvPr id="1283" name="Google Shape;1283;p49"/>
          <p:cNvSpPr txBox="1">
            <a:spLocks noGrp="1"/>
          </p:cNvSpPr>
          <p:nvPr>
            <p:ph type="ftr" idx="11"/>
          </p:nvPr>
        </p:nvSpPr>
        <p:spPr>
          <a:xfrm>
            <a:off x="6671735" y="6308728"/>
            <a:ext cx="4705351"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284" name="Google Shape;1284;p49"/>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FFBFBF"/>
                </a:solidFill>
              </a:rPr>
              <a:t>49</a:t>
            </a:fld>
            <a:endParaRPr>
              <a:solidFill>
                <a:srgbClr val="FFBFBF"/>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5" descr="AA29"/>
          <p:cNvPicPr preferRelativeResize="0"/>
          <p:nvPr/>
        </p:nvPicPr>
        <p:blipFill rotWithShape="1">
          <a:blip r:embed="rId3">
            <a:alphaModFix/>
          </a:blip>
          <a:srcRect b="10329"/>
          <a:stretch/>
        </p:blipFill>
        <p:spPr>
          <a:xfrm>
            <a:off x="2351584" y="1844825"/>
            <a:ext cx="6321856" cy="4320479"/>
          </a:xfrm>
          <a:prstGeom prst="rect">
            <a:avLst/>
          </a:prstGeom>
          <a:noFill/>
          <a:ln>
            <a:noFill/>
          </a:ln>
        </p:spPr>
      </p:pic>
      <p:sp>
        <p:nvSpPr>
          <p:cNvPr id="753" name="Google Shape;753;p5"/>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Miembros del Equipo de Desarrollo del Software</a:t>
            </a:r>
            <a:endParaRPr/>
          </a:p>
        </p:txBody>
      </p:sp>
      <p:sp>
        <p:nvSpPr>
          <p:cNvPr id="754" name="Google Shape;754;p5"/>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rmAutofit/>
          </a:bodyPr>
          <a:lstStyle/>
          <a:p>
            <a:pPr marL="0" lvl="0" indent="0" algn="r" rtl="0">
              <a:lnSpc>
                <a:spcPct val="80000"/>
              </a:lnSpc>
              <a:spcBef>
                <a:spcPts val="0"/>
              </a:spcBef>
              <a:spcAft>
                <a:spcPts val="0"/>
              </a:spcAft>
              <a:buNone/>
            </a:pPr>
            <a:fld id="{00000000-1234-1234-1234-123412341234}" type="slidenum">
              <a:rPr lang="en-US" sz="7145"/>
              <a:t>5</a:t>
            </a:fld>
            <a:endParaRPr sz="7145"/>
          </a:p>
        </p:txBody>
      </p:sp>
      <p:sp>
        <p:nvSpPr>
          <p:cNvPr id="755" name="Google Shape;755;p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50"/>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endParaRPr/>
          </a:p>
        </p:txBody>
      </p:sp>
      <p:sp>
        <p:nvSpPr>
          <p:cNvPr id="1290" name="Google Shape;1290;p50"/>
          <p:cNvSpPr txBox="1">
            <a:spLocks noGrp="1"/>
          </p:cNvSpPr>
          <p:nvPr>
            <p:ph type="body" idx="1"/>
          </p:nvPr>
        </p:nvSpPr>
        <p:spPr>
          <a:xfrm>
            <a:off x="527381" y="260648"/>
            <a:ext cx="10858576" cy="5976664"/>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1800"/>
              <a:buNone/>
            </a:pPr>
            <a:endParaRPr/>
          </a:p>
        </p:txBody>
      </p:sp>
      <p:sp>
        <p:nvSpPr>
          <p:cNvPr id="1291" name="Google Shape;1291;p50"/>
          <p:cNvSpPr txBox="1">
            <a:spLocks noGrp="1"/>
          </p:cNvSpPr>
          <p:nvPr>
            <p:ph type="body" idx="2"/>
          </p:nvPr>
        </p:nvSpPr>
        <p:spPr>
          <a:xfrm>
            <a:off x="527384" y="6309320"/>
            <a:ext cx="4190993" cy="35719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1400"/>
              <a:buNone/>
            </a:pPr>
            <a:endParaRPr/>
          </a:p>
        </p:txBody>
      </p:sp>
      <p:sp>
        <p:nvSpPr>
          <p:cNvPr id="1292" name="Google Shape;1292;p50"/>
          <p:cNvSpPr txBox="1">
            <a:spLocks noGrp="1"/>
          </p:cNvSpPr>
          <p:nvPr>
            <p:ph type="ftr" idx="11"/>
          </p:nvPr>
        </p:nvSpPr>
        <p:spPr>
          <a:xfrm>
            <a:off x="6671735" y="6308728"/>
            <a:ext cx="4705351"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293" name="Google Shape;1293;p50"/>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pic>
        <p:nvPicPr>
          <p:cNvPr id="1294" name="Google Shape;1294;p50"/>
          <p:cNvPicPr preferRelativeResize="0"/>
          <p:nvPr/>
        </p:nvPicPr>
        <p:blipFill rotWithShape="1">
          <a:blip r:embed="rId3">
            <a:alphaModFix/>
          </a:blip>
          <a:srcRect l="1860" t="8180" r="5071" b="4871"/>
          <a:stretch/>
        </p:blipFill>
        <p:spPr>
          <a:xfrm>
            <a:off x="1890690" y="53749"/>
            <a:ext cx="8208912" cy="5832649"/>
          </a:xfrm>
          <a:prstGeom prst="rect">
            <a:avLst/>
          </a:prstGeom>
          <a:noFill/>
          <a:ln>
            <a:noFill/>
          </a:ln>
        </p:spPr>
      </p:pic>
      <p:sp>
        <p:nvSpPr>
          <p:cNvPr id="1295" name="Google Shape;1295;p50"/>
          <p:cNvSpPr/>
          <p:nvPr/>
        </p:nvSpPr>
        <p:spPr>
          <a:xfrm>
            <a:off x="6960096" y="620688"/>
            <a:ext cx="3707904" cy="1332728"/>
          </a:xfrm>
          <a:prstGeom prst="wedgeRoundRectCallout">
            <a:avLst>
              <a:gd name="adj1" fmla="val 10709"/>
              <a:gd name="adj2" fmla="val 163639"/>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Facilitador: </a:t>
            </a:r>
            <a:r>
              <a:rPr lang="en-US" sz="1600" b="0" i="0" u="none" strike="noStrike" cap="none">
                <a:solidFill>
                  <a:schemeClr val="dk1"/>
                </a:solidFill>
                <a:latin typeface="Calibri"/>
                <a:ea typeface="Calibri"/>
                <a:cs typeface="Calibri"/>
                <a:sym typeface="Calibri"/>
              </a:rPr>
              <a:t>Dirige las sesiones y tiene amplias habilidades de comunicación  y negociación</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6" name="Google Shape;1296;p50"/>
          <p:cNvSpPr/>
          <p:nvPr/>
        </p:nvSpPr>
        <p:spPr>
          <a:xfrm>
            <a:off x="3038480" y="710761"/>
            <a:ext cx="3707904" cy="1332728"/>
          </a:xfrm>
          <a:prstGeom prst="wedgeRoundRectCallout">
            <a:avLst>
              <a:gd name="adj1" fmla="val 22084"/>
              <a:gd name="adj2" fmla="val 137766"/>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Usuarios y Gerentes </a:t>
            </a:r>
            <a:r>
              <a:rPr lang="en-US" sz="1800" b="0" i="0" u="none" strike="noStrike" cap="none">
                <a:solidFill>
                  <a:schemeClr val="dk1"/>
                </a:solidFill>
                <a:latin typeface="Calibri"/>
                <a:ea typeface="Calibri"/>
                <a:cs typeface="Calibri"/>
                <a:sym typeface="Calibri"/>
              </a:rPr>
              <a:t>:</a:t>
            </a:r>
            <a:r>
              <a:rPr lang="en-US" sz="1600" b="0" i="0" u="none" strike="noStrike" cap="none">
                <a:solidFill>
                  <a:schemeClr val="dk1"/>
                </a:solidFill>
                <a:latin typeface="Calibri"/>
                <a:ea typeface="Calibri"/>
                <a:cs typeface="Calibri"/>
                <a:sym typeface="Calibri"/>
              </a:rPr>
              <a:t>Los usuarios comunican los requerimientos y los gerentes los aprueban</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7" name="Google Shape;1297;p50"/>
          <p:cNvSpPr/>
          <p:nvPr/>
        </p:nvSpPr>
        <p:spPr>
          <a:xfrm>
            <a:off x="2534028" y="4221088"/>
            <a:ext cx="3489965" cy="1034132"/>
          </a:xfrm>
          <a:prstGeom prst="wedgeRoundRectCallout">
            <a:avLst>
              <a:gd name="adj1" fmla="val 89527"/>
              <a:gd name="adj2" fmla="val 77444"/>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Secretarios</a:t>
            </a:r>
            <a:r>
              <a:rPr lang="en-US" sz="1800" b="0" i="0" u="none" strike="noStrike" cap="none">
                <a:solidFill>
                  <a:schemeClr val="dk1"/>
                </a:solidFill>
                <a:latin typeface="Calibri"/>
                <a:ea typeface="Calibri"/>
                <a:cs typeface="Calibri"/>
                <a:sym typeface="Calibri"/>
              </a:rPr>
              <a:t>: </a:t>
            </a:r>
            <a:r>
              <a:rPr lang="en-US" sz="1600" b="0" i="0" u="none" strike="noStrike" cap="none">
                <a:solidFill>
                  <a:schemeClr val="dk1"/>
                </a:solidFill>
                <a:latin typeface="Calibri"/>
                <a:ea typeface="Calibri"/>
                <a:cs typeface="Calibri"/>
                <a:sym typeface="Calibri"/>
              </a:rPr>
              <a:t>Llevan el registro de la sesión y van publicando los resultados realizados</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8" name="Google Shape;1298;p50"/>
          <p:cNvSpPr/>
          <p:nvPr/>
        </p:nvSpPr>
        <p:spPr>
          <a:xfrm>
            <a:off x="1504637" y="3212976"/>
            <a:ext cx="3223212" cy="788864"/>
          </a:xfrm>
          <a:prstGeom prst="wedgeRoundRectCallout">
            <a:avLst>
              <a:gd name="adj1" fmla="val -26617"/>
              <a:gd name="adj2" fmla="val 183022"/>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Equipos de TI </a:t>
            </a:r>
            <a:r>
              <a:rPr lang="en-US" sz="1800" b="0" i="0" u="none" strike="noStrike" cap="none">
                <a:solidFill>
                  <a:schemeClr val="dk1"/>
                </a:solidFill>
                <a:latin typeface="Calibri"/>
                <a:ea typeface="Calibri"/>
                <a:cs typeface="Calibri"/>
                <a:sym typeface="Calibri"/>
              </a:rPr>
              <a:t>:</a:t>
            </a:r>
            <a:r>
              <a:rPr lang="en-US" sz="1600" b="0" i="0" u="none" strike="noStrike" cap="none">
                <a:solidFill>
                  <a:schemeClr val="dk1"/>
                </a:solidFill>
                <a:latin typeface="Calibri"/>
                <a:ea typeface="Calibri"/>
                <a:cs typeface="Calibri"/>
                <a:sym typeface="Calibri"/>
              </a:rPr>
              <a:t>Escuchan y toman nota de los requerimientos </a:t>
            </a:r>
            <a:endParaRPr sz="1800" b="0" i="0" u="none" strike="noStrike" cap="none">
              <a:solidFill>
                <a:schemeClr val="lt1"/>
              </a:solidFill>
              <a:latin typeface="Calibri"/>
              <a:ea typeface="Calibri"/>
              <a:cs typeface="Calibri"/>
              <a:sym typeface="Calibri"/>
            </a:endParaRPr>
          </a:p>
        </p:txBody>
      </p:sp>
      <p:sp>
        <p:nvSpPr>
          <p:cNvPr id="1299" name="Google Shape;1299;p50"/>
          <p:cNvSpPr/>
          <p:nvPr/>
        </p:nvSpPr>
        <p:spPr>
          <a:xfrm>
            <a:off x="2959673" y="47299"/>
            <a:ext cx="4380453" cy="1332728"/>
          </a:xfrm>
          <a:prstGeom prst="wedgeRoundRectCallout">
            <a:avLst>
              <a:gd name="adj1" fmla="val 29891"/>
              <a:gd name="adj2" fmla="val 47775"/>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Patrocinador :</a:t>
            </a:r>
            <a:r>
              <a:rPr lang="en-US" sz="1600" b="0" i="0" u="none" strike="noStrike" cap="none">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0" name="Google Shape;1300;p50"/>
          <p:cNvSpPr txBox="1"/>
          <p:nvPr/>
        </p:nvSpPr>
        <p:spPr>
          <a:xfrm>
            <a:off x="8388222" y="101939"/>
            <a:ext cx="180690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Participantes</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9"/>
                                        </p:tgtEl>
                                        <p:attrNameLst>
                                          <p:attrName>style.visibility</p:attrName>
                                        </p:attrNameLst>
                                      </p:cBhvr>
                                      <p:to>
                                        <p:strVal val="visible"/>
                                      </p:to>
                                    </p:set>
                                    <p:animEffect transition="in" filter="fade">
                                      <p:cBhvr>
                                        <p:cTn id="7" dur="500"/>
                                        <p:tgtEl>
                                          <p:spTgt spid="129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9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9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9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1"/>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n-US"/>
              <a:t>Planeación Conjunta de Requerimientos (JRP)</a:t>
            </a:r>
            <a:endParaRPr/>
          </a:p>
        </p:txBody>
      </p:sp>
      <p:sp>
        <p:nvSpPr>
          <p:cNvPr id="1306" name="Google Shape;1306;p51"/>
          <p:cNvSpPr txBox="1">
            <a:spLocks noGrp="1"/>
          </p:cNvSpPr>
          <p:nvPr>
            <p:ph type="body" idx="1"/>
          </p:nvPr>
        </p:nvSpPr>
        <p:spPr>
          <a:xfrm>
            <a:off x="1055440" y="2060848"/>
            <a:ext cx="8712968" cy="3240360"/>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n-US" sz="2400">
                <a:solidFill>
                  <a:schemeClr val="dk1"/>
                </a:solidFill>
              </a:rPr>
              <a:t>Cómo planear las sesiones de JRP</a:t>
            </a:r>
            <a:endParaRPr/>
          </a:p>
          <a:p>
            <a:pPr marL="260604" lvl="1" indent="-257175" algn="l" rtl="0">
              <a:lnSpc>
                <a:spcPct val="85000"/>
              </a:lnSpc>
              <a:spcBef>
                <a:spcPts val="450"/>
              </a:spcBef>
              <a:spcAft>
                <a:spcPts val="0"/>
              </a:spcAft>
              <a:buClr>
                <a:schemeClr val="dk1"/>
              </a:buClr>
              <a:buSzPts val="2000"/>
              <a:buChar char=" "/>
            </a:pPr>
            <a:r>
              <a:rPr lang="en-US" sz="2000">
                <a:solidFill>
                  <a:schemeClr val="dk1"/>
                </a:solidFill>
              </a:rPr>
              <a:t>Selección de una ubicación para las sesiones de JRP</a:t>
            </a:r>
            <a:endParaRPr/>
          </a:p>
          <a:p>
            <a:pPr marL="260604" lvl="1" indent="-257175" algn="l" rtl="0">
              <a:lnSpc>
                <a:spcPct val="85000"/>
              </a:lnSpc>
              <a:spcBef>
                <a:spcPts val="450"/>
              </a:spcBef>
              <a:spcAft>
                <a:spcPts val="0"/>
              </a:spcAft>
              <a:buClr>
                <a:schemeClr val="dk1"/>
              </a:buClr>
              <a:buSzPts val="2000"/>
              <a:buChar char=" "/>
            </a:pPr>
            <a:r>
              <a:rPr lang="en-US" sz="2000">
                <a:solidFill>
                  <a:schemeClr val="dk1"/>
                </a:solidFill>
              </a:rPr>
              <a:t>Selección de los participantes</a:t>
            </a:r>
            <a:endParaRPr/>
          </a:p>
          <a:p>
            <a:pPr marL="260604" lvl="1" indent="-257175" algn="l" rtl="0">
              <a:lnSpc>
                <a:spcPct val="85000"/>
              </a:lnSpc>
              <a:spcBef>
                <a:spcPts val="450"/>
              </a:spcBef>
              <a:spcAft>
                <a:spcPts val="0"/>
              </a:spcAft>
              <a:buClr>
                <a:schemeClr val="dk1"/>
              </a:buClr>
              <a:buSzPts val="2000"/>
              <a:buChar char=" "/>
            </a:pPr>
            <a:r>
              <a:rPr lang="en-US" sz="2000">
                <a:solidFill>
                  <a:schemeClr val="dk1"/>
                </a:solidFill>
              </a:rPr>
              <a:t>Preparar la agenda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1307" name="Google Shape;1307;p51"/>
          <p:cNvSpPr txBox="1">
            <a:spLocks noGrp="1"/>
          </p:cNvSpPr>
          <p:nvPr>
            <p:ph type="ftr" idx="11"/>
          </p:nvPr>
        </p:nvSpPr>
        <p:spPr>
          <a:xfrm>
            <a:off x="6671735" y="6308728"/>
            <a:ext cx="4705351"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308" name="Google Shape;1308;p51"/>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FFBFBF"/>
                </a:solidFill>
              </a:rPr>
              <a:t>51</a:t>
            </a:fld>
            <a:endParaRPr>
              <a:solidFill>
                <a:srgbClr val="FFBFBF"/>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52"/>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endParaRPr/>
          </a:p>
        </p:txBody>
      </p:sp>
      <p:sp>
        <p:nvSpPr>
          <p:cNvPr id="1314" name="Google Shape;1314;p52"/>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
        <p:nvSpPr>
          <p:cNvPr id="1315" name="Google Shape;1315;p52"/>
          <p:cNvSpPr txBox="1">
            <a:spLocks noGrp="1"/>
          </p:cNvSpPr>
          <p:nvPr>
            <p:ph type="ftr" idx="11"/>
          </p:nvPr>
        </p:nvSpPr>
        <p:spPr>
          <a:xfrm>
            <a:off x="168981" y="6554697"/>
            <a:ext cx="3334731" cy="30330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pic>
        <p:nvPicPr>
          <p:cNvPr id="1316" name="Google Shape;1316;p52" descr="http://coursewares.mju.ac.th:81/e-learning48/bt321/Image/PicChapter/6-1.jpg"/>
          <p:cNvPicPr preferRelativeResize="0"/>
          <p:nvPr/>
        </p:nvPicPr>
        <p:blipFill rotWithShape="1">
          <a:blip r:embed="rId3">
            <a:alphaModFix/>
          </a:blip>
          <a:srcRect/>
          <a:stretch/>
        </p:blipFill>
        <p:spPr>
          <a:xfrm>
            <a:off x="2457246" y="1196752"/>
            <a:ext cx="7469939" cy="4392488"/>
          </a:xfrm>
          <a:prstGeom prst="rect">
            <a:avLst/>
          </a:prstGeom>
          <a:noFill/>
          <a:ln>
            <a:noFill/>
          </a:ln>
        </p:spPr>
      </p:pic>
      <p:sp>
        <p:nvSpPr>
          <p:cNvPr id="1317" name="Google Shape;1317;p52"/>
          <p:cNvSpPr txBox="1"/>
          <p:nvPr/>
        </p:nvSpPr>
        <p:spPr>
          <a:xfrm>
            <a:off x="1097280" y="286606"/>
            <a:ext cx="10058400" cy="725378"/>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accent1"/>
              </a:buClr>
              <a:buSzPts val="3600"/>
              <a:buFont typeface="Calibri"/>
              <a:buNone/>
            </a:pPr>
            <a:r>
              <a:rPr lang="en-US" sz="3600">
                <a:solidFill>
                  <a:schemeClr val="accent1"/>
                </a:solidFill>
                <a:latin typeface="Calibri"/>
                <a:ea typeface="Calibri"/>
                <a:cs typeface="Calibri"/>
                <a:sym typeface="Calibri"/>
              </a:rPr>
              <a:t>Espacio para el JRP</a:t>
            </a:r>
            <a:endParaRPr sz="3600">
              <a:solidFill>
                <a:schemeClr val="accent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53"/>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n-US"/>
              <a:t>Planeación Conjunta de Requerimientos (JRP)</a:t>
            </a:r>
            <a:endParaRPr/>
          </a:p>
        </p:txBody>
      </p:sp>
      <p:sp>
        <p:nvSpPr>
          <p:cNvPr id="1323" name="Google Shape;1323;p53"/>
          <p:cNvSpPr txBox="1">
            <a:spLocks noGrp="1"/>
          </p:cNvSpPr>
          <p:nvPr>
            <p:ph type="body" idx="1"/>
          </p:nvPr>
        </p:nvSpPr>
        <p:spPr>
          <a:xfrm>
            <a:off x="839416" y="2276872"/>
            <a:ext cx="7416824" cy="35719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None/>
            </a:pPr>
            <a:r>
              <a:rPr lang="en-US" sz="2400">
                <a:solidFill>
                  <a:schemeClr val="dk1"/>
                </a:solidFill>
              </a:rPr>
              <a:t>Beneficios del JRP</a:t>
            </a:r>
            <a:endParaRPr/>
          </a:p>
          <a:p>
            <a:pPr marL="68580" lvl="0" indent="-152400" algn="l" rtl="0">
              <a:lnSpc>
                <a:spcPct val="85000"/>
              </a:lnSpc>
              <a:spcBef>
                <a:spcPts val="975"/>
              </a:spcBef>
              <a:spcAft>
                <a:spcPts val="0"/>
              </a:spcAft>
              <a:buSzPts val="2400"/>
              <a:buChar char="»"/>
            </a:pPr>
            <a:r>
              <a:rPr lang="en-US" sz="2400">
                <a:solidFill>
                  <a:schemeClr val="dk1"/>
                </a:solidFill>
              </a:rPr>
              <a:t>JRP involucra activamente a los usuarios y la gerencia en el proyecto de desarrollo</a:t>
            </a:r>
            <a:endParaRPr/>
          </a:p>
          <a:p>
            <a:pPr marL="68580" lvl="0" indent="-152400" algn="l" rtl="0">
              <a:lnSpc>
                <a:spcPct val="85000"/>
              </a:lnSpc>
              <a:spcBef>
                <a:spcPts val="975"/>
              </a:spcBef>
              <a:spcAft>
                <a:spcPts val="0"/>
              </a:spcAft>
              <a:buSzPts val="2400"/>
              <a:buChar char="»"/>
            </a:pPr>
            <a:r>
              <a:rPr lang="en-US" sz="2400">
                <a:solidFill>
                  <a:schemeClr val="dk1"/>
                </a:solidFill>
              </a:rPr>
              <a:t>JRP reduce el tiempo de la etapa de requerimientos</a:t>
            </a:r>
            <a:endParaRPr/>
          </a:p>
          <a:p>
            <a:pPr marL="68580" lvl="0" indent="-152400" algn="l" rtl="0">
              <a:lnSpc>
                <a:spcPct val="85000"/>
              </a:lnSpc>
              <a:spcBef>
                <a:spcPts val="975"/>
              </a:spcBef>
              <a:spcAft>
                <a:spcPts val="0"/>
              </a:spcAft>
              <a:buSzPts val="2400"/>
              <a:buChar char="»"/>
            </a:pPr>
            <a:r>
              <a:rPr lang="en-US" sz="2400">
                <a:solidFill>
                  <a:schemeClr val="dk1"/>
                </a:solidFill>
              </a:rPr>
              <a:t>Si se incorporan prototipos, los mismos ya confirman el diseño del sistema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1324" name="Google Shape;1324;p53"/>
          <p:cNvSpPr txBox="1">
            <a:spLocks noGrp="1"/>
          </p:cNvSpPr>
          <p:nvPr>
            <p:ph type="ftr" idx="11"/>
          </p:nvPr>
        </p:nvSpPr>
        <p:spPr>
          <a:xfrm>
            <a:off x="6671735" y="6308728"/>
            <a:ext cx="4705351"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325" name="Google Shape;1325;p53"/>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FFBFBF"/>
                </a:solidFill>
              </a:rPr>
              <a:t>53</a:t>
            </a:fld>
            <a:endParaRPr>
              <a:solidFill>
                <a:srgbClr val="FFBFBF"/>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54"/>
          <p:cNvSpPr txBox="1">
            <a:spLocks noGrp="1"/>
          </p:cNvSpPr>
          <p:nvPr>
            <p:ph type="title"/>
          </p:nvPr>
        </p:nvSpPr>
        <p:spPr>
          <a:xfrm>
            <a:off x="1097280" y="286605"/>
            <a:ext cx="10058400" cy="595821"/>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600"/>
              <a:buFont typeface="Calibri"/>
              <a:buNone/>
            </a:pPr>
            <a:r>
              <a:rPr lang="en-US"/>
              <a:t>Lluvia De Ideas (Brainstorming)</a:t>
            </a:r>
            <a:endParaRPr/>
          </a:p>
        </p:txBody>
      </p:sp>
      <p:sp>
        <p:nvSpPr>
          <p:cNvPr id="1331" name="Google Shape;1331;p5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332" name="Google Shape;1332;p54"/>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pic>
        <p:nvPicPr>
          <p:cNvPr id="1333" name="Google Shape;1333;p54" descr="http://playpublicidad.com/prohibidodetenerse/wp-content/uploads/2014/06/nota_brainstorming.jpg"/>
          <p:cNvPicPr preferRelativeResize="0"/>
          <p:nvPr/>
        </p:nvPicPr>
        <p:blipFill rotWithShape="1">
          <a:blip r:embed="rId3">
            <a:alphaModFix/>
          </a:blip>
          <a:srcRect t="1" b="3960"/>
          <a:stretch/>
        </p:blipFill>
        <p:spPr>
          <a:xfrm>
            <a:off x="1953820" y="882427"/>
            <a:ext cx="8286741" cy="5293766"/>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55"/>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n-US"/>
              <a:t>Lluvia De Ideas (Brainstorming)</a:t>
            </a:r>
            <a:endParaRPr/>
          </a:p>
        </p:txBody>
      </p:sp>
      <p:sp>
        <p:nvSpPr>
          <p:cNvPr id="1339" name="Google Shape;1339;p55"/>
          <p:cNvSpPr txBox="1">
            <a:spLocks noGrp="1"/>
          </p:cNvSpPr>
          <p:nvPr>
            <p:ph type="body" idx="1"/>
          </p:nvPr>
        </p:nvSpPr>
        <p:spPr>
          <a:xfrm>
            <a:off x="695400" y="1916832"/>
            <a:ext cx="10729192" cy="3312368"/>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n-US" sz="2400"/>
              <a:t>Técnica para generar ideas al alentar a los participantes para que ofrezcan tantas ideas como sea posible en un corto tiempo sin ningún análisis hasta que se hayan agotado las ideas.</a:t>
            </a:r>
            <a:endParaRPr/>
          </a:p>
          <a:p>
            <a:pPr marL="68580" lvl="0" indent="-152400" algn="l" rtl="0">
              <a:lnSpc>
                <a:spcPct val="85000"/>
              </a:lnSpc>
              <a:spcBef>
                <a:spcPts val="975"/>
              </a:spcBef>
              <a:spcAft>
                <a:spcPts val="0"/>
              </a:spcAft>
              <a:buSzPts val="2400"/>
              <a:buChar char="»"/>
            </a:pPr>
            <a:r>
              <a:rPr lang="en-US" sz="2400"/>
              <a:t>Se promueve el desarrollo de ideas creativas para obtener soluciones.</a:t>
            </a:r>
            <a:endParaRPr/>
          </a:p>
          <a:p>
            <a:pPr marL="68580" lvl="0" indent="-152400" algn="l" rtl="0">
              <a:lnSpc>
                <a:spcPct val="85000"/>
              </a:lnSpc>
              <a:spcBef>
                <a:spcPts val="975"/>
              </a:spcBef>
              <a:spcAft>
                <a:spcPts val="0"/>
              </a:spcAft>
              <a:buSzPts val="2400"/>
              <a:buChar char="»"/>
            </a:pPr>
            <a:r>
              <a:rPr lang="en-US" sz="2400"/>
              <a:t>Se realizan reuniones del equipo involucrado en la resolución del problema, conducidas por un director.</a:t>
            </a:r>
            <a:endParaRPr/>
          </a:p>
          <a:p>
            <a:pPr marL="68580" lvl="0" indent="0" algn="l" rtl="0">
              <a:lnSpc>
                <a:spcPct val="85000"/>
              </a:lnSpc>
              <a:spcBef>
                <a:spcPts val="975"/>
              </a:spcBef>
              <a:spcAft>
                <a:spcPts val="0"/>
              </a:spcAft>
              <a:buSzPts val="2400"/>
              <a:buNone/>
            </a:pPr>
            <a:endParaRPr sz="2400"/>
          </a:p>
        </p:txBody>
      </p:sp>
      <p:sp>
        <p:nvSpPr>
          <p:cNvPr id="1340" name="Google Shape;1340;p5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341" name="Google Shape;1341;p55"/>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56"/>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n-US"/>
              <a:t>Lluvia De Ideas (Brainstorming)</a:t>
            </a:r>
            <a:endParaRPr/>
          </a:p>
        </p:txBody>
      </p:sp>
      <p:sp>
        <p:nvSpPr>
          <p:cNvPr id="1347" name="Google Shape;1347;p56"/>
          <p:cNvSpPr txBox="1">
            <a:spLocks noGrp="1"/>
          </p:cNvSpPr>
          <p:nvPr>
            <p:ph type="body" idx="1"/>
          </p:nvPr>
        </p:nvSpPr>
        <p:spPr>
          <a:xfrm>
            <a:off x="623392" y="1916832"/>
            <a:ext cx="10684768" cy="4176464"/>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n-US" sz="2400"/>
              <a:t>Los principios en que se basa esta técnica son:</a:t>
            </a:r>
            <a:endParaRPr/>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n-US" sz="2400" i="1"/>
              <a:t>Cuantas más ideas se sugieren, mejores resultados se conseguirán.</a:t>
            </a:r>
            <a:endParaRPr sz="2400" i="1"/>
          </a:p>
          <a:p>
            <a:pPr marL="260604" lvl="1" indent="-257175" algn="l" rtl="0">
              <a:lnSpc>
                <a:spcPct val="85000"/>
              </a:lnSpc>
              <a:spcBef>
                <a:spcPts val="450"/>
              </a:spcBef>
              <a:spcAft>
                <a:spcPts val="0"/>
              </a:spcAft>
              <a:buClr>
                <a:srgbClr val="262626"/>
              </a:buClr>
              <a:buSzPts val="2400"/>
              <a:buChar char=" "/>
            </a:pPr>
            <a:r>
              <a:rPr lang="en-US" sz="2400" i="1"/>
              <a:t>La producción de ideas en grupos puede ser más efectiva que la individual.</a:t>
            </a:r>
            <a:endParaRPr sz="2400" i="1"/>
          </a:p>
          <a:p>
            <a:pPr marL="260604" lvl="1" indent="-257175" algn="l" rtl="0">
              <a:lnSpc>
                <a:spcPct val="85000"/>
              </a:lnSpc>
              <a:spcBef>
                <a:spcPts val="450"/>
              </a:spcBef>
              <a:spcAft>
                <a:spcPts val="0"/>
              </a:spcAft>
              <a:buClr>
                <a:srgbClr val="262626"/>
              </a:buClr>
              <a:buSzPts val="2400"/>
              <a:buChar char=" "/>
            </a:pPr>
            <a:r>
              <a:rPr lang="en-US" sz="2400" i="1"/>
              <a:t>Las ideas de una persona pueden hacer que aparezcan otras por “contagio</a:t>
            </a:r>
            <a:r>
              <a:rPr lang="en-US" sz="2400"/>
              <a:t>.</a:t>
            </a:r>
            <a:endParaRPr sz="2400"/>
          </a:p>
          <a:p>
            <a:pPr marL="260604" lvl="1" indent="-257175" algn="l" rtl="0">
              <a:lnSpc>
                <a:spcPct val="85000"/>
              </a:lnSpc>
              <a:spcBef>
                <a:spcPts val="450"/>
              </a:spcBef>
              <a:spcAft>
                <a:spcPts val="0"/>
              </a:spcAft>
              <a:buClr>
                <a:srgbClr val="262626"/>
              </a:buClr>
              <a:buSzPts val="2400"/>
              <a:buChar char=" "/>
            </a:pPr>
            <a:r>
              <a:rPr lang="en-US" sz="2400" i="1"/>
              <a:t>A veces las mejores ideas aparecen tarde.</a:t>
            </a:r>
            <a:endParaRPr/>
          </a:p>
          <a:p>
            <a:pPr marL="260604" lvl="1" indent="-257175" algn="l" rtl="0">
              <a:lnSpc>
                <a:spcPct val="85000"/>
              </a:lnSpc>
              <a:spcBef>
                <a:spcPts val="450"/>
              </a:spcBef>
              <a:spcAft>
                <a:spcPts val="0"/>
              </a:spcAft>
              <a:buClr>
                <a:srgbClr val="262626"/>
              </a:buClr>
              <a:buSzPts val="2400"/>
              <a:buChar char=" "/>
            </a:pPr>
            <a:r>
              <a:rPr lang="en-US" sz="2400" i="1"/>
              <a:t>Es mejor elegir sobre una variedad de soluciones.</a:t>
            </a:r>
            <a:endParaRPr/>
          </a:p>
        </p:txBody>
      </p:sp>
      <p:sp>
        <p:nvSpPr>
          <p:cNvPr id="1348" name="Google Shape;1348;p5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349" name="Google Shape;1349;p56"/>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57"/>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n-US"/>
              <a:t>Lluvia De Ideas (Brainstorming)</a:t>
            </a:r>
            <a:endParaRPr/>
          </a:p>
        </p:txBody>
      </p:sp>
      <p:sp>
        <p:nvSpPr>
          <p:cNvPr id="1355" name="Google Shape;1355;p57"/>
          <p:cNvSpPr txBox="1">
            <a:spLocks noGrp="1"/>
          </p:cNvSpPr>
          <p:nvPr>
            <p:ph type="body" idx="1"/>
          </p:nvPr>
        </p:nvSpPr>
        <p:spPr>
          <a:xfrm>
            <a:off x="767408" y="2132856"/>
            <a:ext cx="10540752" cy="3960440"/>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n-US" sz="2400"/>
              <a:t>Incluye una serie de fases de aplicación:</a:t>
            </a:r>
            <a:endParaRPr/>
          </a:p>
          <a:p>
            <a:pPr marL="260604" lvl="1" indent="-257175" algn="l" rtl="0">
              <a:lnSpc>
                <a:spcPct val="85000"/>
              </a:lnSpc>
              <a:spcBef>
                <a:spcPts val="450"/>
              </a:spcBef>
              <a:spcAft>
                <a:spcPts val="0"/>
              </a:spcAft>
              <a:buClr>
                <a:srgbClr val="262626"/>
              </a:buClr>
              <a:buSzPts val="2400"/>
              <a:buChar char=" "/>
            </a:pPr>
            <a:r>
              <a:rPr lang="en-US" sz="2400"/>
              <a:t>Descubrir hechos, Producir ideas, Descubrir soluciones</a:t>
            </a:r>
            <a:endParaRPr/>
          </a:p>
          <a:p>
            <a:pPr marL="68580" lvl="0" indent="-152400" algn="l" rtl="0">
              <a:lnSpc>
                <a:spcPct val="85000"/>
              </a:lnSpc>
              <a:spcBef>
                <a:spcPts val="975"/>
              </a:spcBef>
              <a:spcAft>
                <a:spcPts val="0"/>
              </a:spcAft>
              <a:buSzPts val="2400"/>
              <a:buChar char="»"/>
            </a:pPr>
            <a:r>
              <a:rPr lang="en-US" sz="2400"/>
              <a:t>Clave para resolver la falta de consenso entre usuarios</a:t>
            </a:r>
            <a:endParaRPr/>
          </a:p>
          <a:p>
            <a:pPr marL="68580" lvl="0" indent="-152400" algn="l" rtl="0">
              <a:lnSpc>
                <a:spcPct val="85000"/>
              </a:lnSpc>
              <a:spcBef>
                <a:spcPts val="975"/>
              </a:spcBef>
              <a:spcAft>
                <a:spcPts val="0"/>
              </a:spcAft>
              <a:buSzPts val="2400"/>
              <a:buChar char="»"/>
            </a:pPr>
            <a:r>
              <a:rPr lang="en-US" sz="2400"/>
              <a:t>Es útil combinarlo con la toma de decisiones</a:t>
            </a:r>
            <a:endParaRPr/>
          </a:p>
          <a:p>
            <a:pPr marL="68580" lvl="0" indent="-152400" algn="l" rtl="0">
              <a:lnSpc>
                <a:spcPct val="85000"/>
              </a:lnSpc>
              <a:spcBef>
                <a:spcPts val="975"/>
              </a:spcBef>
              <a:spcAft>
                <a:spcPts val="0"/>
              </a:spcAft>
              <a:buSzPts val="2400"/>
              <a:buChar char="»"/>
            </a:pPr>
            <a:r>
              <a:rPr lang="en-US" sz="2400"/>
              <a:t>Ayuda a entender el dominio del problema</a:t>
            </a:r>
            <a:endParaRPr/>
          </a:p>
          <a:p>
            <a:pPr marL="68580" lvl="0" indent="-152400" algn="l" rtl="0">
              <a:lnSpc>
                <a:spcPct val="85000"/>
              </a:lnSpc>
              <a:spcBef>
                <a:spcPts val="975"/>
              </a:spcBef>
              <a:spcAft>
                <a:spcPts val="0"/>
              </a:spcAft>
              <a:buSzPts val="2400"/>
              <a:buChar char="»"/>
            </a:pPr>
            <a:r>
              <a:rPr lang="en-US" sz="2400"/>
              <a:t>Encara la dificultad del usuario para transmitir</a:t>
            </a:r>
            <a:endParaRPr/>
          </a:p>
          <a:p>
            <a:pPr marL="68580" lvl="0" indent="-152400" algn="l" rtl="0">
              <a:lnSpc>
                <a:spcPct val="85000"/>
              </a:lnSpc>
              <a:spcBef>
                <a:spcPts val="975"/>
              </a:spcBef>
              <a:spcAft>
                <a:spcPts val="0"/>
              </a:spcAft>
              <a:buSzPts val="2400"/>
              <a:buChar char="»"/>
            </a:pPr>
            <a:r>
              <a:rPr lang="en-US" sz="2400"/>
              <a:t>Ayuda a entender: al usuario y al analista</a:t>
            </a:r>
            <a:endParaRPr/>
          </a:p>
        </p:txBody>
      </p:sp>
      <p:sp>
        <p:nvSpPr>
          <p:cNvPr id="1356" name="Google Shape;1356;p5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357" name="Google Shape;1357;p57"/>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pic>
        <p:nvPicPr>
          <p:cNvPr id="1358" name="Google Shape;1358;p57" descr="https://encrypted-tbn1.gstatic.com/images?q=tbn:ANd9GcR77L7RK3xzukWMjqz2NOpGBcqEl2vvYNpnEXkYB6jLXjLf_dJH"/>
          <p:cNvPicPr preferRelativeResize="0"/>
          <p:nvPr/>
        </p:nvPicPr>
        <p:blipFill rotWithShape="1">
          <a:blip r:embed="rId3">
            <a:alphaModFix/>
          </a:blip>
          <a:srcRect l="21516" t="20525" r="19703" b="26883"/>
          <a:stretch/>
        </p:blipFill>
        <p:spPr>
          <a:xfrm>
            <a:off x="8328248" y="3429000"/>
            <a:ext cx="2195736" cy="1964499"/>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58"/>
          <p:cNvSpPr txBox="1">
            <a:spLocks noGrp="1"/>
          </p:cNvSpPr>
          <p:nvPr>
            <p:ph type="title"/>
          </p:nvPr>
        </p:nvSpPr>
        <p:spPr>
          <a:xfrm>
            <a:off x="623395" y="499537"/>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n-US"/>
              <a:t>Bibliografía</a:t>
            </a:r>
            <a:endParaRPr/>
          </a:p>
        </p:txBody>
      </p:sp>
      <p:sp>
        <p:nvSpPr>
          <p:cNvPr id="1364" name="Google Shape;1364;p58"/>
          <p:cNvSpPr txBox="1">
            <a:spLocks noGrp="1"/>
          </p:cNvSpPr>
          <p:nvPr>
            <p:ph type="body" idx="1"/>
          </p:nvPr>
        </p:nvSpPr>
        <p:spPr>
          <a:xfrm>
            <a:off x="695400" y="2060848"/>
            <a:ext cx="10153128" cy="4032448"/>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SzPts val="2400"/>
              <a:buChar char="»"/>
            </a:pPr>
            <a:r>
              <a:rPr lang="en-US" sz="2400"/>
              <a:t>Libros consultados para técnicas de elicitación de requerimientos</a:t>
            </a:r>
            <a:endParaRPr sz="2400"/>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n-US" sz="2400"/>
              <a:t>Whitten-Bentley, Análisis de Sistemas Diseño y Métodos, Capítulo 5, Mc Graw Hill 2008</a:t>
            </a:r>
            <a:endParaRPr/>
          </a:p>
          <a:p>
            <a:pPr marL="260604" lvl="1" indent="-257175" algn="l" rtl="0">
              <a:lnSpc>
                <a:spcPct val="85000"/>
              </a:lnSpc>
              <a:spcBef>
                <a:spcPts val="450"/>
              </a:spcBef>
              <a:spcAft>
                <a:spcPts val="0"/>
              </a:spcAft>
              <a:buClr>
                <a:srgbClr val="262626"/>
              </a:buClr>
              <a:buSzPts val="2400"/>
              <a:buChar char=" "/>
            </a:pPr>
            <a:r>
              <a:rPr lang="en-US" sz="2400"/>
              <a:t>Kendall y Kendall, Análisis y diseño de Sistemas, Capítulo 4, Pearson Prentice Hall 2005</a:t>
            </a:r>
            <a:endParaRPr sz="2400"/>
          </a:p>
          <a:p>
            <a:pPr marL="68580" lvl="0" indent="0" algn="l" rtl="0">
              <a:lnSpc>
                <a:spcPct val="85000"/>
              </a:lnSpc>
              <a:spcBef>
                <a:spcPts val="975"/>
              </a:spcBef>
              <a:spcAft>
                <a:spcPts val="0"/>
              </a:spcAft>
              <a:buSzPts val="2400"/>
              <a:buNone/>
            </a:pPr>
            <a:endParaRPr sz="2400"/>
          </a:p>
          <a:p>
            <a:pPr marL="260604" lvl="1" indent="-104775" algn="l" rtl="0">
              <a:lnSpc>
                <a:spcPct val="85000"/>
              </a:lnSpc>
              <a:spcBef>
                <a:spcPts val="450"/>
              </a:spcBef>
              <a:spcAft>
                <a:spcPts val="0"/>
              </a:spcAft>
              <a:buClr>
                <a:srgbClr val="262626"/>
              </a:buClr>
              <a:buSzPts val="2400"/>
              <a:buNone/>
            </a:pPr>
            <a:endParaRPr sz="2400"/>
          </a:p>
        </p:txBody>
      </p:sp>
      <p:sp>
        <p:nvSpPr>
          <p:cNvPr id="1365" name="Google Shape;1365;p5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1366" name="Google Shape;1366;p58"/>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Requerimientos</a:t>
            </a:r>
            <a:endParaRPr/>
          </a:p>
        </p:txBody>
      </p:sp>
      <p:sp>
        <p:nvSpPr>
          <p:cNvPr id="761" name="Google Shape;761;p6"/>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
        <p:nvSpPr>
          <p:cNvPr id="762" name="Google Shape;762;p6"/>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52400" algn="l" rtl="0">
              <a:lnSpc>
                <a:spcPct val="85000"/>
              </a:lnSpc>
              <a:spcBef>
                <a:spcPts val="0"/>
              </a:spcBef>
              <a:spcAft>
                <a:spcPts val="0"/>
              </a:spcAft>
              <a:buClr>
                <a:srgbClr val="C00000"/>
              </a:buClr>
              <a:buSzPts val="2400"/>
              <a:buFont typeface="Arial"/>
              <a:buChar char="»"/>
            </a:pPr>
            <a:r>
              <a:rPr lang="en-US" sz="2400"/>
              <a:t>Un Requerimiento (o requisito) es una característica del sistema o una descripción de algo que el sistema es capaz de hacer con el objeto de satisfacer el propósito del sistema.</a:t>
            </a:r>
            <a:endParaRPr/>
          </a:p>
          <a:p>
            <a:pPr marL="68580" lvl="0" indent="-152400" algn="l" rtl="0">
              <a:lnSpc>
                <a:spcPct val="85000"/>
              </a:lnSpc>
              <a:spcBef>
                <a:spcPts val="975"/>
              </a:spcBef>
              <a:spcAft>
                <a:spcPts val="0"/>
              </a:spcAft>
              <a:buClr>
                <a:srgbClr val="C00000"/>
              </a:buClr>
              <a:buSzPts val="2400"/>
              <a:buFont typeface="Arial"/>
              <a:buChar char="»"/>
            </a:pPr>
            <a:r>
              <a:rPr lang="en-US" sz="2400"/>
              <a:t>Definición IEEE-Std-610 </a:t>
            </a:r>
            <a:endParaRPr/>
          </a:p>
          <a:p>
            <a:pPr marL="411480" lvl="2" indent="-411480" algn="l" rtl="0">
              <a:lnSpc>
                <a:spcPct val="85000"/>
              </a:lnSpc>
              <a:spcBef>
                <a:spcPts val="450"/>
              </a:spcBef>
              <a:spcAft>
                <a:spcPts val="0"/>
              </a:spcAft>
              <a:buClr>
                <a:srgbClr val="262626"/>
              </a:buClr>
              <a:buSzPts val="2100"/>
              <a:buFont typeface="Noto Sans Symbols"/>
              <a:buChar char="❑"/>
            </a:pPr>
            <a:r>
              <a:rPr lang="en-US" sz="2100" i="1"/>
              <a:t>Condición o capacidad que necesita el usuario para resolver un problema o alcanzar un objetivo</a:t>
            </a:r>
            <a:r>
              <a:rPr lang="en-U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n-US" sz="2100" i="1"/>
              <a:t>Condición o capacidad que debe satisfacer o poseer un sistema o una componente de un sistema para satisfacer un contrato, un estándar, una especificación u otro documento formalmente impuesto</a:t>
            </a:r>
            <a:r>
              <a:rPr lang="en-U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n-US" sz="2100"/>
              <a:t>Representación documentada de una condición o capacidad como en 1 o 2.</a:t>
            </a:r>
            <a:endParaRPr/>
          </a:p>
          <a:p>
            <a:pPr marL="68580" lvl="0" indent="-68580" algn="l" rtl="0">
              <a:lnSpc>
                <a:spcPct val="85000"/>
              </a:lnSpc>
              <a:spcBef>
                <a:spcPts val="975"/>
              </a:spcBef>
              <a:spcAft>
                <a:spcPts val="0"/>
              </a:spcAft>
              <a:buSzPts val="1050"/>
              <a:buNone/>
            </a:pPr>
            <a:endParaRPr sz="1050"/>
          </a:p>
          <a:p>
            <a:pPr marL="68580" lvl="0" indent="-5080" algn="l" rtl="0">
              <a:lnSpc>
                <a:spcPct val="85000"/>
              </a:lnSpc>
              <a:spcBef>
                <a:spcPts val="975"/>
              </a:spcBef>
              <a:spcAft>
                <a:spcPts val="0"/>
              </a:spcAft>
              <a:buClr>
                <a:srgbClr val="C00000"/>
              </a:buClr>
              <a:buSzPts val="1000"/>
              <a:buFont typeface="Arial"/>
              <a:buNone/>
            </a:pPr>
            <a:endParaRPr sz="1000"/>
          </a:p>
          <a:p>
            <a:pPr marL="68580" lvl="0" indent="-5080" algn="l" rtl="0">
              <a:lnSpc>
                <a:spcPct val="85000"/>
              </a:lnSpc>
              <a:spcBef>
                <a:spcPts val="975"/>
              </a:spcBef>
              <a:spcAft>
                <a:spcPts val="0"/>
              </a:spcAft>
              <a:buClr>
                <a:srgbClr val="C00000"/>
              </a:buClr>
              <a:buSzPts val="1000"/>
              <a:buFont typeface="Arial"/>
              <a:buNone/>
            </a:pPr>
            <a:endParaRPr sz="1000"/>
          </a:p>
        </p:txBody>
      </p:sp>
      <p:sp>
        <p:nvSpPr>
          <p:cNvPr id="763" name="Google Shape;763;p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
        <p:nvSpPr>
          <p:cNvPr id="764" name="Google Shape;764;p6"/>
          <p:cNvSpPr txBox="1"/>
          <p:nvPr/>
        </p:nvSpPr>
        <p:spPr>
          <a:xfrm>
            <a:off x="4953000" y="18288"/>
            <a:ext cx="4114800" cy="32918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Elicitación de Requerimientos</a:t>
            </a:r>
            <a:endParaRPr/>
          </a:p>
        </p:txBody>
      </p:sp>
      <p:sp>
        <p:nvSpPr>
          <p:cNvPr id="770" name="Google Shape;770;p7"/>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
        <p:nvSpPr>
          <p:cNvPr id="771" name="Google Shape;771;p7"/>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n-US" sz="2800"/>
              <a:t>Es el proceso de adquirir (“eliciting”) [sonsacar] todo el conocimiento relevante necesario para producir un modelo de los requerimientos de un dominio de problema.</a:t>
            </a:r>
            <a:endParaRPr/>
          </a:p>
          <a:p>
            <a:pPr marL="68580" lvl="0" indent="-177800" algn="l" rtl="0">
              <a:lnSpc>
                <a:spcPct val="85000"/>
              </a:lnSpc>
              <a:spcBef>
                <a:spcPts val="975"/>
              </a:spcBef>
              <a:spcAft>
                <a:spcPts val="0"/>
              </a:spcAft>
              <a:buClr>
                <a:srgbClr val="C00000"/>
              </a:buClr>
              <a:buSzPts val="2800"/>
              <a:buFont typeface="Arial"/>
              <a:buChar char="»"/>
            </a:pPr>
            <a:r>
              <a:rPr lang="en-US" sz="2800"/>
              <a:t>Objetivos:</a:t>
            </a:r>
            <a:endParaRPr/>
          </a:p>
          <a:p>
            <a:pPr marL="260604" lvl="1" indent="-257175" algn="l" rtl="0">
              <a:lnSpc>
                <a:spcPct val="85000"/>
              </a:lnSpc>
              <a:spcBef>
                <a:spcPts val="450"/>
              </a:spcBef>
              <a:spcAft>
                <a:spcPts val="0"/>
              </a:spcAft>
              <a:buClr>
                <a:srgbClr val="262626"/>
              </a:buClr>
              <a:buSzPts val="2800"/>
              <a:buChar char=" "/>
            </a:pPr>
            <a:r>
              <a:rPr lang="en-US" sz="2800"/>
              <a:t>Conocer el dominio del problema para poder comunicarse con clientes y usuarios y entender sus necesidades.</a:t>
            </a:r>
            <a:endParaRPr/>
          </a:p>
          <a:p>
            <a:pPr marL="260604" lvl="1" indent="-257175" algn="l" rtl="0">
              <a:lnSpc>
                <a:spcPct val="85000"/>
              </a:lnSpc>
              <a:spcBef>
                <a:spcPts val="450"/>
              </a:spcBef>
              <a:spcAft>
                <a:spcPts val="0"/>
              </a:spcAft>
              <a:buClr>
                <a:srgbClr val="262626"/>
              </a:buClr>
              <a:buSzPts val="2800"/>
              <a:buChar char=" "/>
            </a:pPr>
            <a:r>
              <a:rPr lang="en-US" sz="2800"/>
              <a:t>Conocer el sistema actual (manual o informatizado).</a:t>
            </a:r>
            <a:endParaRPr/>
          </a:p>
          <a:p>
            <a:pPr marL="260604" lvl="1" indent="-257175" algn="l" rtl="0">
              <a:lnSpc>
                <a:spcPct val="85000"/>
              </a:lnSpc>
              <a:spcBef>
                <a:spcPts val="450"/>
              </a:spcBef>
              <a:spcAft>
                <a:spcPts val="0"/>
              </a:spcAft>
              <a:buClr>
                <a:srgbClr val="262626"/>
              </a:buClr>
              <a:buSzPts val="2800"/>
              <a:buChar char=" "/>
            </a:pPr>
            <a:r>
              <a:rPr lang="en-US" sz="2800"/>
              <a:t>Identificar las necesidades, tanto explícitas como implícitas, de clientes y usuarios y sus expectativas sobre el sistema a desarrollar.</a:t>
            </a:r>
            <a:endParaRPr/>
          </a:p>
        </p:txBody>
      </p:sp>
      <p:sp>
        <p:nvSpPr>
          <p:cNvPr id="772" name="Google Shape;772;p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8"/>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Elicitación de Requerimientos</a:t>
            </a:r>
            <a:endParaRPr/>
          </a:p>
        </p:txBody>
      </p:sp>
      <p:sp>
        <p:nvSpPr>
          <p:cNvPr id="778" name="Google Shape;778;p8"/>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
        <p:nvSpPr>
          <p:cNvPr id="779" name="Google Shape;779;p8"/>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n-US" sz="2800"/>
              <a:t>La elicitación de requisitos es una actividad principalmente de carácter social, mucho más que tecnológico.</a:t>
            </a:r>
            <a:endParaRPr/>
          </a:p>
          <a:p>
            <a:pPr marL="68580" lvl="0" indent="-177800" algn="l" rtl="0">
              <a:lnSpc>
                <a:spcPct val="85000"/>
              </a:lnSpc>
              <a:spcBef>
                <a:spcPts val="975"/>
              </a:spcBef>
              <a:spcAft>
                <a:spcPts val="0"/>
              </a:spcAft>
              <a:buClr>
                <a:srgbClr val="C00000"/>
              </a:buClr>
              <a:buSzPts val="2800"/>
              <a:buFont typeface="Arial"/>
              <a:buChar char="»"/>
            </a:pPr>
            <a:r>
              <a:rPr lang="en-US" sz="2800"/>
              <a:t>Los problemas que se plantean son por tanto de naturaleza psicológica y social, más que técnicos.</a:t>
            </a:r>
            <a:endParaRPr/>
          </a:p>
          <a:p>
            <a:pPr marL="68580" lvl="0" indent="0" algn="l" rtl="0">
              <a:lnSpc>
                <a:spcPct val="85000"/>
              </a:lnSpc>
              <a:spcBef>
                <a:spcPts val="975"/>
              </a:spcBef>
              <a:spcAft>
                <a:spcPts val="0"/>
              </a:spcAft>
              <a:buClr>
                <a:srgbClr val="C00000"/>
              </a:buClr>
              <a:buSzPts val="2800"/>
              <a:buFont typeface="Arial"/>
              <a:buNone/>
            </a:pPr>
            <a:endParaRPr sz="2800"/>
          </a:p>
          <a:p>
            <a:pPr marL="68580" lvl="0" indent="-177800" algn="l" rtl="0">
              <a:lnSpc>
                <a:spcPct val="85000"/>
              </a:lnSpc>
              <a:spcBef>
                <a:spcPts val="975"/>
              </a:spcBef>
              <a:spcAft>
                <a:spcPts val="0"/>
              </a:spcAft>
              <a:buClr>
                <a:srgbClr val="C00000"/>
              </a:buClr>
              <a:buSzPts val="2800"/>
              <a:buFont typeface="Arial"/>
              <a:buChar char="»"/>
            </a:pPr>
            <a:r>
              <a:rPr lang="en-US" sz="2800"/>
              <a:t>Nota: Requerimientos = Requisitos.</a:t>
            </a:r>
            <a:endParaRPr sz="2800"/>
          </a:p>
        </p:txBody>
      </p:sp>
      <p:sp>
        <p:nvSpPr>
          <p:cNvPr id="780" name="Google Shape;780;p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pic>
        <p:nvPicPr>
          <p:cNvPr id="781" name="Google Shape;781;p8" descr="http://www.wheresthedrama.com/ego.jpg"/>
          <p:cNvPicPr preferRelativeResize="0"/>
          <p:nvPr/>
        </p:nvPicPr>
        <p:blipFill rotWithShape="1">
          <a:blip r:embed="rId3">
            <a:alphaModFix/>
          </a:blip>
          <a:srcRect/>
          <a:stretch/>
        </p:blipFill>
        <p:spPr>
          <a:xfrm>
            <a:off x="5791201" y="4717241"/>
            <a:ext cx="2524125" cy="1809751"/>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9"/>
          <p:cNvSpPr txBox="1">
            <a:spLocks noGrp="1"/>
          </p:cNvSpPr>
          <p:nvPr>
            <p:ph type="title"/>
          </p:nvPr>
        </p:nvSpPr>
        <p:spPr>
          <a:xfrm>
            <a:off x="623394"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n-US"/>
              <a:t>Elicitación de Requerimientos</a:t>
            </a:r>
            <a:endParaRPr/>
          </a:p>
        </p:txBody>
      </p:sp>
      <p:sp>
        <p:nvSpPr>
          <p:cNvPr id="787" name="Google Shape;787;p9"/>
          <p:cNvSpPr txBox="1">
            <a:spLocks noGrp="1"/>
          </p:cNvSpPr>
          <p:nvPr>
            <p:ph type="sldNum" idx="12"/>
          </p:nvPr>
        </p:nvSpPr>
        <p:spPr>
          <a:xfrm>
            <a:off x="9249399" y="2852614"/>
            <a:ext cx="2926080" cy="1048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
        <p:nvSpPr>
          <p:cNvPr id="788" name="Google Shape;788;p9"/>
          <p:cNvSpPr txBox="1">
            <a:spLocks noGrp="1"/>
          </p:cNvSpPr>
          <p:nvPr>
            <p:ph type="body" idx="1"/>
          </p:nvPr>
        </p:nvSpPr>
        <p:spPr>
          <a:xfrm>
            <a:off x="623392" y="1902579"/>
            <a:ext cx="9793088" cy="4478753"/>
          </a:xfrm>
          <a:prstGeom prst="rect">
            <a:avLst/>
          </a:prstGeom>
          <a:noFill/>
          <a:ln>
            <a:noFill/>
          </a:ln>
        </p:spPr>
        <p:txBody>
          <a:bodyPr spcFirstLastPara="1" wrap="square" lIns="91425" tIns="45700" rIns="91425" bIns="45700" anchor="t" anchorCtr="0">
            <a:normAutofit/>
          </a:bodyPr>
          <a:lstStyle/>
          <a:p>
            <a:pPr marL="68580" lvl="0" indent="-177800" algn="l" rtl="0">
              <a:lnSpc>
                <a:spcPct val="85000"/>
              </a:lnSpc>
              <a:spcBef>
                <a:spcPts val="0"/>
              </a:spcBef>
              <a:spcAft>
                <a:spcPts val="0"/>
              </a:spcAft>
              <a:buClr>
                <a:srgbClr val="C00000"/>
              </a:buClr>
              <a:buSzPts val="2800"/>
              <a:buFont typeface="Arial"/>
              <a:buChar char="»"/>
            </a:pPr>
            <a:r>
              <a:rPr lang="en-US" sz="2800"/>
              <a:t>Problemas de comunicación</a:t>
            </a:r>
            <a:endParaRPr/>
          </a:p>
          <a:p>
            <a:pPr marL="260604" lvl="1" indent="-257175" algn="l" rtl="0">
              <a:lnSpc>
                <a:spcPct val="85000"/>
              </a:lnSpc>
              <a:spcBef>
                <a:spcPts val="450"/>
              </a:spcBef>
              <a:spcAft>
                <a:spcPts val="0"/>
              </a:spcAft>
              <a:buClr>
                <a:srgbClr val="262626"/>
              </a:buClr>
              <a:buSzPts val="2000"/>
              <a:buChar char=" "/>
            </a:pPr>
            <a:r>
              <a:rPr lang="en-US" sz="2000"/>
              <a:t>Dificultad para expresar claramente las necesidades.</a:t>
            </a:r>
            <a:endParaRPr/>
          </a:p>
          <a:p>
            <a:pPr marL="260604" lvl="1" indent="-257175" algn="l" rtl="0">
              <a:lnSpc>
                <a:spcPct val="85000"/>
              </a:lnSpc>
              <a:spcBef>
                <a:spcPts val="450"/>
              </a:spcBef>
              <a:spcAft>
                <a:spcPts val="0"/>
              </a:spcAft>
              <a:buClr>
                <a:srgbClr val="262626"/>
              </a:buClr>
              <a:buSzPts val="2000"/>
              <a:buChar char=" "/>
            </a:pPr>
            <a:r>
              <a:rPr lang="en-US" sz="2000"/>
              <a:t>No ser conscientes de sus propias necesidades.</a:t>
            </a:r>
            <a:endParaRPr/>
          </a:p>
          <a:p>
            <a:pPr marL="260604" lvl="1" indent="-257175" algn="l" rtl="0">
              <a:lnSpc>
                <a:spcPct val="85000"/>
              </a:lnSpc>
              <a:spcBef>
                <a:spcPts val="450"/>
              </a:spcBef>
              <a:spcAft>
                <a:spcPts val="0"/>
              </a:spcAft>
              <a:buClr>
                <a:srgbClr val="262626"/>
              </a:buClr>
              <a:buSzPts val="2000"/>
              <a:buChar char=" "/>
            </a:pPr>
            <a:r>
              <a:rPr lang="en-US" sz="2000"/>
              <a:t>No entender cómo la tecnología puede ayudar.</a:t>
            </a:r>
            <a:endParaRPr/>
          </a:p>
          <a:p>
            <a:pPr marL="260604" lvl="1" indent="-257175" algn="l" rtl="0">
              <a:lnSpc>
                <a:spcPct val="85000"/>
              </a:lnSpc>
              <a:spcBef>
                <a:spcPts val="450"/>
              </a:spcBef>
              <a:spcAft>
                <a:spcPts val="0"/>
              </a:spcAft>
              <a:buClr>
                <a:srgbClr val="262626"/>
              </a:buClr>
              <a:buSzPts val="2000"/>
              <a:buChar char=" "/>
            </a:pPr>
            <a:r>
              <a:rPr lang="en-US" sz="2000"/>
              <a:t>Miedo a parecer incompetentes por ignorancia tecnológica.</a:t>
            </a:r>
            <a:endParaRPr/>
          </a:p>
          <a:p>
            <a:pPr marL="260604" lvl="1" indent="-257175" algn="l" rtl="0">
              <a:lnSpc>
                <a:spcPct val="85000"/>
              </a:lnSpc>
              <a:spcBef>
                <a:spcPts val="450"/>
              </a:spcBef>
              <a:spcAft>
                <a:spcPts val="0"/>
              </a:spcAft>
              <a:buClr>
                <a:srgbClr val="262626"/>
              </a:buClr>
              <a:buSzPts val="2000"/>
              <a:buChar char=" "/>
            </a:pPr>
            <a:r>
              <a:rPr lang="en-US" sz="2000"/>
              <a:t>No tomar decisiones por no poder prever las  consecuencias, no entender las alternativas o no tener una visión global.</a:t>
            </a:r>
            <a:endParaRPr/>
          </a:p>
          <a:p>
            <a:pPr marL="260604" lvl="1" indent="-257175" algn="l" rtl="0">
              <a:lnSpc>
                <a:spcPct val="85000"/>
              </a:lnSpc>
              <a:spcBef>
                <a:spcPts val="450"/>
              </a:spcBef>
              <a:spcAft>
                <a:spcPts val="0"/>
              </a:spcAft>
              <a:buClr>
                <a:srgbClr val="262626"/>
              </a:buClr>
              <a:buSzPts val="2000"/>
              <a:buChar char=" "/>
            </a:pPr>
            <a:r>
              <a:rPr lang="en-US" sz="2000"/>
              <a:t>Cultura y vocabulario diferentes.</a:t>
            </a:r>
            <a:endParaRPr/>
          </a:p>
          <a:p>
            <a:pPr marL="260604" lvl="1" indent="-257175" algn="l" rtl="0">
              <a:lnSpc>
                <a:spcPct val="85000"/>
              </a:lnSpc>
              <a:spcBef>
                <a:spcPts val="450"/>
              </a:spcBef>
              <a:spcAft>
                <a:spcPts val="0"/>
              </a:spcAft>
              <a:buClr>
                <a:srgbClr val="262626"/>
              </a:buClr>
              <a:buSzPts val="2000"/>
              <a:buChar char=" "/>
            </a:pPr>
            <a:r>
              <a:rPr lang="en-US" sz="2000"/>
              <a:t>Intereses distintos en el sistema a desarrollar.</a:t>
            </a:r>
            <a:endParaRPr/>
          </a:p>
          <a:p>
            <a:pPr marL="260604" lvl="1" indent="-257175" algn="l" rtl="0">
              <a:lnSpc>
                <a:spcPct val="85000"/>
              </a:lnSpc>
              <a:spcBef>
                <a:spcPts val="450"/>
              </a:spcBef>
              <a:spcAft>
                <a:spcPts val="0"/>
              </a:spcAft>
              <a:buClr>
                <a:srgbClr val="262626"/>
              </a:buClr>
              <a:buSzPts val="2000"/>
              <a:buChar char=" "/>
            </a:pPr>
            <a:r>
              <a:rPr lang="en-US" sz="2000"/>
              <a:t>Medios de comunicación inadecuados (diagramas que no entienden los clientes y usuarios).</a:t>
            </a:r>
            <a:endParaRPr/>
          </a:p>
          <a:p>
            <a:pPr marL="260604" lvl="1" indent="-257175" algn="l" rtl="0">
              <a:lnSpc>
                <a:spcPct val="85000"/>
              </a:lnSpc>
              <a:spcBef>
                <a:spcPts val="450"/>
              </a:spcBef>
              <a:spcAft>
                <a:spcPts val="0"/>
              </a:spcAft>
              <a:buClr>
                <a:srgbClr val="262626"/>
              </a:buClr>
              <a:buSzPts val="2000"/>
              <a:buChar char=" "/>
            </a:pPr>
            <a:r>
              <a:rPr lang="en-US" sz="2000"/>
              <a:t>Conflictos personales o políticos</a:t>
            </a:r>
            <a:r>
              <a:rPr lang="en-US" sz="2800"/>
              <a:t>.</a:t>
            </a:r>
            <a:endParaRPr sz="2800"/>
          </a:p>
          <a:p>
            <a:pPr marL="260604" lvl="1" indent="-104775" algn="l" rtl="0">
              <a:lnSpc>
                <a:spcPct val="85000"/>
              </a:lnSpc>
              <a:spcBef>
                <a:spcPts val="450"/>
              </a:spcBef>
              <a:spcAft>
                <a:spcPts val="0"/>
              </a:spcAft>
              <a:buClr>
                <a:srgbClr val="262626"/>
              </a:buClr>
              <a:buSzPts val="2400"/>
              <a:buNone/>
            </a:pPr>
            <a:endParaRPr sz="2400"/>
          </a:p>
        </p:txBody>
      </p:sp>
      <p:sp>
        <p:nvSpPr>
          <p:cNvPr id="789" name="Google Shape;789;p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smtClean="0"/>
              <a:t>Ingeniería de Software I  2021</a:t>
            </a:r>
            <a:endParaRP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a3">
  <a:themeElements>
    <a:clrScheme name="Personalizado 1">
      <a:dk1>
        <a:srgbClr val="000000"/>
      </a:dk1>
      <a:lt1>
        <a:srgbClr val="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erlín">
  <a:themeElements>
    <a:clrScheme name="Personalizado 7">
      <a:dk1>
        <a:srgbClr val="660033"/>
      </a:dk1>
      <a:lt1>
        <a:srgbClr val="FFFFFF"/>
      </a:lt1>
      <a:dk2>
        <a:srgbClr val="000000"/>
      </a:dk2>
      <a:lt2>
        <a:srgbClr val="FFFFFF"/>
      </a:lt2>
      <a:accent1>
        <a:srgbClr val="66003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erlín">
  <a:themeElements>
    <a:clrScheme name="Personalizado 26">
      <a:dk1>
        <a:srgbClr val="7F7F7F"/>
      </a:dk1>
      <a:lt1>
        <a:srgbClr val="A52705"/>
      </a:lt1>
      <a:dk2>
        <a:srgbClr val="FFFFFF"/>
      </a:dk2>
      <a:lt2>
        <a:srgbClr val="B2B2B2"/>
      </a:lt2>
      <a:accent1>
        <a:srgbClr val="7F7F7F"/>
      </a:accent1>
      <a:accent2>
        <a:srgbClr val="C1B56B"/>
      </a:accent2>
      <a:accent3>
        <a:srgbClr val="4BAF73"/>
      </a:accent3>
      <a:accent4>
        <a:srgbClr val="5AA6C0"/>
      </a:accent4>
      <a:accent5>
        <a:srgbClr val="D17DF9"/>
      </a:accent5>
      <a:accent6>
        <a:srgbClr val="A52705"/>
      </a:accent6>
      <a:hlink>
        <a:srgbClr val="7B1D03"/>
      </a:hlink>
      <a:folHlink>
        <a:srgbClr val="FB96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Berlín">
  <a:themeElements>
    <a:clrScheme name="Berlin">
      <a:dk1>
        <a:srgbClr val="000000"/>
      </a:dk1>
      <a:lt1>
        <a:srgbClr val="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3314</Words>
  <Application>Microsoft Office PowerPoint</Application>
  <PresentationFormat>Panorámica</PresentationFormat>
  <Paragraphs>632</Paragraphs>
  <Slides>58</Slides>
  <Notes>56</Notes>
  <HiddenSlides>0</HiddenSlides>
  <MMClips>0</MMClips>
  <ScaleCrop>false</ScaleCrop>
  <HeadingPairs>
    <vt:vector size="8" baseType="variant">
      <vt:variant>
        <vt:lpstr>Fuentes usadas</vt:lpstr>
      </vt:variant>
      <vt:variant>
        <vt:i4>4</vt:i4>
      </vt:variant>
      <vt:variant>
        <vt:lpstr>Tema</vt:lpstr>
      </vt:variant>
      <vt:variant>
        <vt:i4>4</vt:i4>
      </vt:variant>
      <vt:variant>
        <vt:lpstr>Servidores OLE incrustados</vt:lpstr>
      </vt:variant>
      <vt:variant>
        <vt:i4>0</vt:i4>
      </vt:variant>
      <vt:variant>
        <vt:lpstr>Títulos de diapositiva</vt:lpstr>
      </vt:variant>
      <vt:variant>
        <vt:i4>58</vt:i4>
      </vt:variant>
    </vt:vector>
  </HeadingPairs>
  <TitlesOfParts>
    <vt:vector size="66" baseType="lpstr">
      <vt:lpstr>Arial</vt:lpstr>
      <vt:lpstr>Calibri</vt:lpstr>
      <vt:lpstr>Noto Sans Symbols</vt:lpstr>
      <vt:lpstr>Trebuchet MS</vt:lpstr>
      <vt:lpstr>Tema3</vt:lpstr>
      <vt:lpstr>1_Berlín</vt:lpstr>
      <vt:lpstr>Berlín</vt:lpstr>
      <vt:lpstr>2_Berlín</vt:lpstr>
      <vt:lpstr>Ingeniería de Software I </vt:lpstr>
      <vt:lpstr>Ingeniería de Software I </vt:lpstr>
      <vt:lpstr>Elicitación de Requerimientos</vt:lpstr>
      <vt:lpstr>Participantes en el Desarrollo del Software</vt:lpstr>
      <vt:lpstr>Miembros del Equipo de Desarrollo del Software</vt:lpstr>
      <vt:lpstr>Requerimientos</vt:lpstr>
      <vt:lpstr>Elicitación de Requerimientos</vt:lpstr>
      <vt:lpstr>Elicitación de Requerimientos</vt:lpstr>
      <vt:lpstr>Elicitación de Requerimientos</vt:lpstr>
      <vt:lpstr>Elicitación de Requerimientos</vt:lpstr>
      <vt:lpstr>Técnicas de elicitación </vt:lpstr>
      <vt:lpstr>Recopilación de información: Métodos discretos</vt:lpstr>
      <vt:lpstr>Muestreo de la documentación, los formularios y los datos existentes</vt:lpstr>
      <vt:lpstr>Muestreo de la documentación, los formularios y los datos existentes</vt:lpstr>
      <vt:lpstr>Investigación y visitas al sitio</vt:lpstr>
      <vt:lpstr>Observación del ambiente de trabajo</vt:lpstr>
      <vt:lpstr>Observación del ambiente de trabajo</vt:lpstr>
      <vt:lpstr>Recopilación de información: Métodos interactivos</vt:lpstr>
      <vt:lpstr>Cuestionarios</vt:lpstr>
      <vt:lpstr>Cuestionarios</vt:lpstr>
      <vt:lpstr>Cuestionarios</vt:lpstr>
      <vt:lpstr>Cuestionarios</vt:lpstr>
      <vt:lpstr>Cuestionarios</vt:lpstr>
      <vt:lpstr>Cuestionarios</vt:lpstr>
      <vt:lpstr>Cuestionarios</vt:lpstr>
      <vt:lpstr>Entrevistas</vt:lpstr>
      <vt:lpstr>Entrevistas</vt:lpstr>
      <vt:lpstr>Entrevistas</vt:lpstr>
      <vt:lpstr>Entrevistas</vt:lpstr>
      <vt:lpstr>Entrevistas</vt:lpstr>
      <vt:lpstr>Entrevistas</vt:lpstr>
      <vt:lpstr>Entrevistas</vt:lpstr>
      <vt:lpstr>Entrevistas</vt:lpstr>
      <vt:lpstr>Entrevistas</vt:lpstr>
      <vt:lpstr>Entrevistas</vt:lpstr>
      <vt:lpstr>Entrevistas</vt:lpstr>
      <vt:lpstr>Entrevistas</vt:lpstr>
      <vt:lpstr>Entrevistas – Preparación previa (Kendall)</vt:lpstr>
      <vt:lpstr>Entrevistas – Preparación previa (Kendall)</vt:lpstr>
      <vt:lpstr>Entrevistas (Whitten)</vt:lpstr>
      <vt:lpstr>Entrevistas (Whitten)</vt:lpstr>
      <vt:lpstr>Presentación de PowerPoint</vt:lpstr>
      <vt:lpstr>Entrevistas (Whitten)</vt:lpstr>
      <vt:lpstr>Entrevistas (Whitten)</vt:lpstr>
      <vt:lpstr>Entrevistas (Whitten)</vt:lpstr>
      <vt:lpstr>Entrevistas (Whitten)</vt:lpstr>
      <vt:lpstr>Entrevistas (Whitten)</vt:lpstr>
      <vt:lpstr>Planeación Conjunta de Requerimientos (JRP)</vt:lpstr>
      <vt:lpstr>Planeación Conjunta de Requerimientos (JRP)</vt:lpstr>
      <vt:lpstr>Presentación de PowerPoint</vt:lpstr>
      <vt:lpstr>Planeación Conjunta de Requerimientos (JRP)</vt:lpstr>
      <vt:lpstr>Presentación de PowerPoint</vt:lpstr>
      <vt:lpstr>Planeación Conjunta de Requerimientos (JRP)</vt:lpstr>
      <vt:lpstr>Lluvia De Ideas (Brainstorming)</vt:lpstr>
      <vt:lpstr>Lluvia De Ideas (Brainstorming)</vt:lpstr>
      <vt:lpstr>Lluvia De Ideas (Brainstorming)</vt:lpstr>
      <vt:lpstr>Lluvia De Ideas (Brainstorming)</vt:lpstr>
      <vt:lpstr>Bibliografía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de Software I </dc:title>
  <dc:creator>Ariel</dc:creator>
  <cp:lastModifiedBy>Cuenta Microsoft</cp:lastModifiedBy>
  <cp:revision>4</cp:revision>
  <dcterms:created xsi:type="dcterms:W3CDTF">2011-08-01T13:16:26Z</dcterms:created>
  <dcterms:modified xsi:type="dcterms:W3CDTF">2021-08-26T19:18:03Z</dcterms:modified>
</cp:coreProperties>
</file>